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3" r:id="rId4"/>
    <p:sldMasterId id="214748367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6858000" cx="12192000"/>
  <p:notesSz cx="6858000" cy="9144000"/>
  <p:embeddedFontLst>
    <p:embeddedFont>
      <p:font typeface="Helvetica Neue"/>
      <p:regular r:id="rId17"/>
      <p:bold r:id="rId18"/>
      <p:italic r:id="rId19"/>
      <p:boldItalic r:id="rId20"/>
    </p:embeddedFont>
    <p:embeddedFont>
      <p:font typeface="Open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boldItalic.fntdata"/><Relationship Id="rId11" Type="http://schemas.openxmlformats.org/officeDocument/2006/relationships/slide" Target="slides/slide5.xml"/><Relationship Id="rId22" Type="http://schemas.openxmlformats.org/officeDocument/2006/relationships/font" Target="fonts/OpenSans-bold.fntdata"/><Relationship Id="rId10" Type="http://schemas.openxmlformats.org/officeDocument/2006/relationships/slide" Target="slides/slide4.xml"/><Relationship Id="rId21" Type="http://schemas.openxmlformats.org/officeDocument/2006/relationships/font" Target="fonts/OpenSans-regular.fntdata"/><Relationship Id="rId13" Type="http://schemas.openxmlformats.org/officeDocument/2006/relationships/slide" Target="slides/slide7.xml"/><Relationship Id="rId24" Type="http://schemas.openxmlformats.org/officeDocument/2006/relationships/font" Target="fonts/OpenSans-boldItalic.fntdata"/><Relationship Id="rId12" Type="http://schemas.openxmlformats.org/officeDocument/2006/relationships/slide" Target="slides/slide6.xml"/><Relationship Id="rId23" Type="http://schemas.openxmlformats.org/officeDocument/2006/relationships/font" Target="fonts/OpenSans-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HelveticaNeue-regular.fntdata"/><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font" Target="fonts/HelveticaNeue-italic.fntdata"/><Relationship Id="rId6" Type="http://schemas.openxmlformats.org/officeDocument/2006/relationships/notesMaster" Target="notesMasters/notesMaster1.xml"/><Relationship Id="rId18" Type="http://schemas.openxmlformats.org/officeDocument/2006/relationships/font" Target="fonts/HelveticaNeue-bold.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da-DK"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da-DK"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t/>
            </a:r>
            <a:endParaRPr/>
          </a:p>
        </p:txBody>
      </p:sp>
      <p:sp>
        <p:nvSpPr>
          <p:cNvPr id="231" name="Google Shape;23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da-DK"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a:solidFill>
                <a:srgbClr val="202020"/>
              </a:solidFill>
              <a:latin typeface="Helvetica Neue"/>
              <a:ea typeface="Helvetica Neue"/>
              <a:cs typeface="Helvetica Neue"/>
              <a:sym typeface="Helvetica Neue"/>
            </a:endParaRPr>
          </a:p>
        </p:txBody>
      </p:sp>
      <p:sp>
        <p:nvSpPr>
          <p:cNvPr id="240" name="Google Shape;24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sz="1800">
              <a:latin typeface="Calibri"/>
              <a:ea typeface="Calibri"/>
              <a:cs typeface="Calibri"/>
              <a:sym typeface="Calibri"/>
            </a:endParaRPr>
          </a:p>
          <a:p>
            <a:pPr indent="0" lvl="0" marL="0" rtl="0" algn="l">
              <a:lnSpc>
                <a:spcPct val="107000"/>
              </a:lnSpc>
              <a:spcBef>
                <a:spcPts val="0"/>
              </a:spcBef>
              <a:spcAft>
                <a:spcPts val="0"/>
              </a:spcAft>
              <a:buNone/>
            </a:pPr>
            <a:r>
              <a:t/>
            </a:r>
            <a:endParaRPr sz="1800">
              <a:solidFill>
                <a:srgbClr val="202020"/>
              </a:solidFill>
              <a:latin typeface="Helvetica Neue"/>
              <a:ea typeface="Helvetica Neue"/>
              <a:cs typeface="Helvetica Neue"/>
              <a:sym typeface="Helvetica Neue"/>
            </a:endParaRPr>
          </a:p>
          <a:p>
            <a:pPr indent="0" lvl="0" marL="0" rtl="0" algn="l">
              <a:spcBef>
                <a:spcPts val="800"/>
              </a:spcBef>
              <a:spcAft>
                <a:spcPts val="0"/>
              </a:spcAft>
              <a:buNone/>
            </a:pPr>
            <a:r>
              <a:t/>
            </a:r>
            <a:endParaRPr/>
          </a:p>
        </p:txBody>
      </p:sp>
      <p:sp>
        <p:nvSpPr>
          <p:cNvPr id="248" name="Google Shape;24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sz="1800">
              <a:latin typeface="Calibri"/>
              <a:ea typeface="Calibri"/>
              <a:cs typeface="Calibri"/>
              <a:sym typeface="Calibri"/>
            </a:endParaRPr>
          </a:p>
        </p:txBody>
      </p:sp>
      <p:sp>
        <p:nvSpPr>
          <p:cNvPr id="255" name="Google Shape;25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t/>
            </a:r>
            <a:endParaRPr sz="1800">
              <a:latin typeface="Calibri"/>
              <a:ea typeface="Calibri"/>
              <a:cs typeface="Calibri"/>
              <a:sym typeface="Calibri"/>
            </a:endParaRPr>
          </a:p>
          <a:p>
            <a:pPr indent="0" lvl="0" marL="0" rtl="0" algn="l">
              <a:lnSpc>
                <a:spcPct val="107000"/>
              </a:lnSpc>
              <a:spcBef>
                <a:spcPts val="800"/>
              </a:spcBef>
              <a:spcAft>
                <a:spcPts val="0"/>
              </a:spcAft>
              <a:buNone/>
            </a:pPr>
            <a:r>
              <a:t/>
            </a:r>
            <a:endParaRPr sz="1800">
              <a:latin typeface="Calibri"/>
              <a:ea typeface="Calibri"/>
              <a:cs typeface="Calibri"/>
              <a:sym typeface="Calibri"/>
            </a:endParaRPr>
          </a:p>
          <a:p>
            <a:pPr indent="0" lvl="0" marL="0" rtl="0" algn="l">
              <a:spcBef>
                <a:spcPts val="800"/>
              </a:spcBef>
              <a:spcAft>
                <a:spcPts val="0"/>
              </a:spcAft>
              <a:buNone/>
            </a:pPr>
            <a:r>
              <a:t/>
            </a:r>
            <a:endParaRPr/>
          </a:p>
        </p:txBody>
      </p:sp>
      <p:sp>
        <p:nvSpPr>
          <p:cNvPr id="262" name="Google Shape;26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9.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 Id="rId3" Type="http://schemas.openxmlformats.org/officeDocument/2006/relationships/image" Target="../media/image1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7.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rside koral">
  <p:cSld name="Forside koral">
    <p:spTree>
      <p:nvGrpSpPr>
        <p:cNvPr id="16" name="Shape 16"/>
        <p:cNvGrpSpPr/>
        <p:nvPr/>
      </p:nvGrpSpPr>
      <p:grpSpPr>
        <a:xfrm>
          <a:off x="0" y="0"/>
          <a:ext cx="0" cy="0"/>
          <a:chOff x="0" y="0"/>
          <a:chExt cx="0" cy="0"/>
        </a:xfrm>
      </p:grpSpPr>
      <p:sp>
        <p:nvSpPr>
          <p:cNvPr id="17" name="Google Shape;17;p2"/>
          <p:cNvSpPr/>
          <p:nvPr/>
        </p:nvSpPr>
        <p:spPr>
          <a:xfrm>
            <a:off x="0" y="1025236"/>
            <a:ext cx="12207173" cy="583276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2"/>
          <p:cNvSpPr txBox="1"/>
          <p:nvPr>
            <p:ph type="ctrTitle"/>
          </p:nvPr>
        </p:nvSpPr>
        <p:spPr>
          <a:xfrm>
            <a:off x="610307" y="1510287"/>
            <a:ext cx="11596867" cy="932691"/>
          </a:xfrm>
          <a:prstGeom prst="rect">
            <a:avLst/>
          </a:prstGeom>
          <a:noFill/>
          <a:ln>
            <a:noFill/>
          </a:ln>
        </p:spPr>
        <p:txBody>
          <a:bodyPr anchorCtr="0" anchor="t" bIns="45700" lIns="91425" spcFirstLastPara="1" rIns="0" wrap="square" tIns="45700">
            <a:normAutofit/>
          </a:bodyPr>
          <a:lstStyle>
            <a:lvl1pPr lvl="0" algn="l">
              <a:lnSpc>
                <a:spcPct val="90000"/>
              </a:lnSpc>
              <a:spcBef>
                <a:spcPts val="0"/>
              </a:spcBef>
              <a:spcAft>
                <a:spcPts val="0"/>
              </a:spcAft>
              <a:buClr>
                <a:schemeClr val="lt1"/>
              </a:buClr>
              <a:buSzPts val="6000"/>
              <a:buFont typeface="Calibri"/>
              <a:buNone/>
              <a:defRPr sz="6000" cap="none">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
          <p:cNvSpPr txBox="1"/>
          <p:nvPr>
            <p:ph idx="1" type="subTitle"/>
          </p:nvPr>
        </p:nvSpPr>
        <p:spPr>
          <a:xfrm>
            <a:off x="610307" y="2406033"/>
            <a:ext cx="11581693" cy="1122784"/>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3000"/>
              <a:buNone/>
              <a:defRPr sz="3000">
                <a:solidFill>
                  <a:schemeClr val="l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2"/>
          <p:cNvSpPr txBox="1"/>
          <p:nvPr>
            <p:ph idx="11" type="ftr"/>
          </p:nvPr>
        </p:nvSpPr>
        <p:spPr>
          <a:xfrm>
            <a:off x="610307" y="271451"/>
            <a:ext cx="8706708" cy="497959"/>
          </a:xfrm>
          <a:prstGeom prst="rect">
            <a:avLst/>
          </a:prstGeom>
          <a:noFill/>
          <a:ln>
            <a:noFill/>
          </a:ln>
        </p:spPr>
        <p:txBody>
          <a:bodyPr anchorCtr="0" anchor="t" bIns="0" lIns="9000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21" name="Google Shape;21;p2"/>
          <p:cNvPicPr preferRelativeResize="0"/>
          <p:nvPr/>
        </p:nvPicPr>
        <p:blipFill rotWithShape="1">
          <a:blip r:embed="rId2">
            <a:alphaModFix/>
          </a:blip>
          <a:srcRect b="21361" l="-18850" r="14072" t="-6305"/>
          <a:stretch/>
        </p:blipFill>
        <p:spPr>
          <a:xfrm>
            <a:off x="7670756" y="3174095"/>
            <a:ext cx="4544004" cy="3683905"/>
          </a:xfrm>
          <a:prstGeom prst="rect">
            <a:avLst/>
          </a:prstGeom>
          <a:noFill/>
          <a:ln>
            <a:noFill/>
          </a:ln>
        </p:spPr>
      </p:pic>
      <p:pic>
        <p:nvPicPr>
          <p:cNvPr id="22" name="Google Shape;22;p2"/>
          <p:cNvPicPr preferRelativeResize="0"/>
          <p:nvPr/>
        </p:nvPicPr>
        <p:blipFill rotWithShape="1">
          <a:blip r:embed="rId3">
            <a:alphaModFix/>
          </a:blip>
          <a:srcRect b="0" l="0" r="0" t="0"/>
          <a:stretch/>
        </p:blipFill>
        <p:spPr>
          <a:xfrm>
            <a:off x="-2626828" y="1"/>
            <a:ext cx="2400000" cy="1350203"/>
          </a:xfrm>
          <a:prstGeom prst="rect">
            <a:avLst/>
          </a:prstGeom>
          <a:noFill/>
          <a:ln>
            <a:noFill/>
          </a:ln>
        </p:spPr>
      </p:pic>
      <p:sp>
        <p:nvSpPr>
          <p:cNvPr id="23" name="Google Shape;23;p2"/>
          <p:cNvSpPr txBox="1"/>
          <p:nvPr>
            <p:ph idx="2" type="body"/>
          </p:nvPr>
        </p:nvSpPr>
        <p:spPr>
          <a:xfrm>
            <a:off x="710522" y="5381626"/>
            <a:ext cx="3568401" cy="81756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500"/>
              <a:buNone/>
              <a:defRPr sz="1500">
                <a:solidFill>
                  <a:schemeClr val="lt1"/>
                </a:solidFill>
              </a:defRPr>
            </a:lvl1pPr>
            <a:lvl2pPr indent="-228600" lvl="1" marL="914400" algn="l">
              <a:lnSpc>
                <a:spcPct val="90000"/>
              </a:lnSpc>
              <a:spcBef>
                <a:spcPts val="500"/>
              </a:spcBef>
              <a:spcAft>
                <a:spcPts val="0"/>
              </a:spcAft>
              <a:buClr>
                <a:schemeClr val="lt1"/>
              </a:buClr>
              <a:buSzPts val="1500"/>
              <a:buNone/>
              <a:defRPr sz="1500">
                <a:solidFill>
                  <a:schemeClr val="lt1"/>
                </a:solidFill>
              </a:defRPr>
            </a:lvl2pPr>
            <a:lvl3pPr indent="-228600" lvl="2" marL="1371600" algn="l">
              <a:lnSpc>
                <a:spcPct val="90000"/>
              </a:lnSpc>
              <a:spcBef>
                <a:spcPts val="500"/>
              </a:spcBef>
              <a:spcAft>
                <a:spcPts val="0"/>
              </a:spcAft>
              <a:buClr>
                <a:schemeClr val="lt1"/>
              </a:buClr>
              <a:buSzPts val="1500"/>
              <a:buNone/>
              <a:defRPr sz="1500">
                <a:solidFill>
                  <a:schemeClr val="lt1"/>
                </a:solidFill>
              </a:defRPr>
            </a:lvl3pPr>
            <a:lvl4pPr indent="-228600" lvl="3" marL="1828800" algn="l">
              <a:lnSpc>
                <a:spcPct val="90000"/>
              </a:lnSpc>
              <a:spcBef>
                <a:spcPts val="500"/>
              </a:spcBef>
              <a:spcAft>
                <a:spcPts val="0"/>
              </a:spcAft>
              <a:buClr>
                <a:schemeClr val="lt1"/>
              </a:buClr>
              <a:buSzPts val="1500"/>
              <a:buNone/>
              <a:defRPr sz="1500">
                <a:solidFill>
                  <a:schemeClr val="lt1"/>
                </a:solidFill>
              </a:defRPr>
            </a:lvl4pPr>
            <a:lvl5pPr indent="-228600" lvl="4" marL="2286000" algn="l">
              <a:lnSpc>
                <a:spcPct val="90000"/>
              </a:lnSpc>
              <a:spcBef>
                <a:spcPts val="500"/>
              </a:spcBef>
              <a:spcAft>
                <a:spcPts val="0"/>
              </a:spcAft>
              <a:buClr>
                <a:schemeClr val="lt1"/>
              </a:buClr>
              <a:buSzPts val="1500"/>
              <a:buNone/>
              <a:defRPr sz="15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og billede">
  <p:cSld name="Tekst og billede">
    <p:spTree>
      <p:nvGrpSpPr>
        <p:cNvPr id="76" name="Shape 76"/>
        <p:cNvGrpSpPr/>
        <p:nvPr/>
      </p:nvGrpSpPr>
      <p:grpSpPr>
        <a:xfrm>
          <a:off x="0" y="0"/>
          <a:ext cx="0" cy="0"/>
          <a:chOff x="0" y="0"/>
          <a:chExt cx="0" cy="0"/>
        </a:xfrm>
      </p:grpSpPr>
      <p:sp>
        <p:nvSpPr>
          <p:cNvPr id="77" name="Google Shape;77;p11"/>
          <p:cNvSpPr txBox="1"/>
          <p:nvPr>
            <p:ph type="title"/>
          </p:nvPr>
        </p:nvSpPr>
        <p:spPr>
          <a:xfrm>
            <a:off x="610307" y="1563836"/>
            <a:ext cx="5273043" cy="74899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1"/>
          <p:cNvSpPr txBox="1"/>
          <p:nvPr>
            <p:ph idx="1" type="body"/>
          </p:nvPr>
        </p:nvSpPr>
        <p:spPr>
          <a:xfrm>
            <a:off x="610311" y="2448683"/>
            <a:ext cx="5273039" cy="37500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Clr>
                <a:schemeClr val="dk1"/>
              </a:buClr>
              <a:buSzPts val="2400"/>
              <a:buNone/>
              <a:defRPr sz="2400"/>
            </a:lvl1pPr>
            <a:lvl2pPr indent="-228600" lvl="1" marL="914400" algn="l">
              <a:lnSpc>
                <a:spcPct val="90000"/>
              </a:lnSpc>
              <a:spcBef>
                <a:spcPts val="0"/>
              </a:spcBef>
              <a:spcAft>
                <a:spcPts val="0"/>
              </a:spcAft>
              <a:buClr>
                <a:schemeClr val="dk1"/>
              </a:buClr>
              <a:buSzPts val="2400"/>
              <a:buNone/>
              <a:defRPr sz="2400"/>
            </a:lvl2pPr>
            <a:lvl3pPr indent="-228600" lvl="2" marL="1371600" algn="l">
              <a:lnSpc>
                <a:spcPct val="90000"/>
              </a:lnSpc>
              <a:spcBef>
                <a:spcPts val="0"/>
              </a:spcBef>
              <a:spcAft>
                <a:spcPts val="0"/>
              </a:spcAft>
              <a:buClr>
                <a:schemeClr val="dk1"/>
              </a:buClr>
              <a:buSzPts val="2400"/>
              <a:buNone/>
              <a:defRPr sz="2400"/>
            </a:lvl3pPr>
            <a:lvl4pPr indent="-228600" lvl="3" marL="1828800" algn="l">
              <a:lnSpc>
                <a:spcPct val="90000"/>
              </a:lnSpc>
              <a:spcBef>
                <a:spcPts val="0"/>
              </a:spcBef>
              <a:spcAft>
                <a:spcPts val="0"/>
              </a:spcAft>
              <a:buClr>
                <a:schemeClr val="dk1"/>
              </a:buClr>
              <a:buSzPts val="2400"/>
              <a:buNone/>
              <a:defRPr sz="2400"/>
            </a:lvl4pPr>
            <a:lvl5pPr indent="-228600" lvl="4" marL="2286000" algn="l">
              <a:lnSpc>
                <a:spcPct val="90000"/>
              </a:lnSpc>
              <a:spcBef>
                <a:spcPts val="0"/>
              </a:spcBef>
              <a:spcAft>
                <a:spcPts val="0"/>
              </a:spcAft>
              <a:buClr>
                <a:schemeClr val="dk1"/>
              </a:buClr>
              <a:buSzPts val="2400"/>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11"/>
          <p:cNvSpPr txBox="1"/>
          <p:nvPr>
            <p:ph idx="11" type="ftr"/>
          </p:nvPr>
        </p:nvSpPr>
        <p:spPr>
          <a:xfrm>
            <a:off x="610307" y="271451"/>
            <a:ext cx="8706708" cy="497959"/>
          </a:xfrm>
          <a:prstGeom prst="rect">
            <a:avLst/>
          </a:prstGeom>
          <a:noFill/>
          <a:ln>
            <a:noFill/>
          </a:ln>
        </p:spPr>
        <p:txBody>
          <a:bodyPr anchorCtr="0" anchor="t" bIns="0" lIns="9000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1"/>
          <p:cNvSpPr txBox="1"/>
          <p:nvPr>
            <p:ph idx="10" type="dt"/>
          </p:nvPr>
        </p:nvSpPr>
        <p:spPr>
          <a:xfrm>
            <a:off x="603251" y="6464599"/>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000">
                <a:solidFill>
                  <a:schemeClr val="accent2"/>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1" name="Google Shape;81;p11"/>
          <p:cNvSpPr txBox="1"/>
          <p:nvPr>
            <p:ph idx="12" type="sldNum"/>
          </p:nvPr>
        </p:nvSpPr>
        <p:spPr>
          <a:xfrm>
            <a:off x="8808648" y="6464599"/>
            <a:ext cx="27432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000">
                <a:solidFill>
                  <a:schemeClr val="accent2"/>
                </a:solidFill>
                <a:latin typeface="Calibri"/>
                <a:ea typeface="Calibri"/>
                <a:cs typeface="Calibri"/>
                <a:sym typeface="Calibri"/>
              </a:defRPr>
            </a:lvl1pPr>
            <a:lvl2pPr indent="0" lvl="1" marL="0" marR="0" rtl="0" algn="r">
              <a:spcBef>
                <a:spcPts val="0"/>
              </a:spcBef>
              <a:buNone/>
              <a:defRPr sz="1000">
                <a:solidFill>
                  <a:schemeClr val="accent2"/>
                </a:solidFill>
                <a:latin typeface="Calibri"/>
                <a:ea typeface="Calibri"/>
                <a:cs typeface="Calibri"/>
                <a:sym typeface="Calibri"/>
              </a:defRPr>
            </a:lvl2pPr>
            <a:lvl3pPr indent="0" lvl="2" marL="0" marR="0" rtl="0" algn="r">
              <a:spcBef>
                <a:spcPts val="0"/>
              </a:spcBef>
              <a:buNone/>
              <a:defRPr sz="1000">
                <a:solidFill>
                  <a:schemeClr val="accent2"/>
                </a:solidFill>
                <a:latin typeface="Calibri"/>
                <a:ea typeface="Calibri"/>
                <a:cs typeface="Calibri"/>
                <a:sym typeface="Calibri"/>
              </a:defRPr>
            </a:lvl3pPr>
            <a:lvl4pPr indent="0" lvl="3" marL="0" marR="0" rtl="0" algn="r">
              <a:spcBef>
                <a:spcPts val="0"/>
              </a:spcBef>
              <a:buNone/>
              <a:defRPr sz="1000">
                <a:solidFill>
                  <a:schemeClr val="accent2"/>
                </a:solidFill>
                <a:latin typeface="Calibri"/>
                <a:ea typeface="Calibri"/>
                <a:cs typeface="Calibri"/>
                <a:sym typeface="Calibri"/>
              </a:defRPr>
            </a:lvl4pPr>
            <a:lvl5pPr indent="0" lvl="4" marL="0" marR="0" rtl="0" algn="r">
              <a:spcBef>
                <a:spcPts val="0"/>
              </a:spcBef>
              <a:buNone/>
              <a:defRPr sz="1000">
                <a:solidFill>
                  <a:schemeClr val="accent2"/>
                </a:solidFill>
                <a:latin typeface="Calibri"/>
                <a:ea typeface="Calibri"/>
                <a:cs typeface="Calibri"/>
                <a:sym typeface="Calibri"/>
              </a:defRPr>
            </a:lvl5pPr>
            <a:lvl6pPr indent="0" lvl="5" marL="0" marR="0" rtl="0" algn="r">
              <a:spcBef>
                <a:spcPts val="0"/>
              </a:spcBef>
              <a:buNone/>
              <a:defRPr sz="1000">
                <a:solidFill>
                  <a:schemeClr val="accent2"/>
                </a:solidFill>
                <a:latin typeface="Calibri"/>
                <a:ea typeface="Calibri"/>
                <a:cs typeface="Calibri"/>
                <a:sym typeface="Calibri"/>
              </a:defRPr>
            </a:lvl6pPr>
            <a:lvl7pPr indent="0" lvl="6" marL="0" marR="0" rtl="0" algn="r">
              <a:spcBef>
                <a:spcPts val="0"/>
              </a:spcBef>
              <a:buNone/>
              <a:defRPr sz="1000">
                <a:solidFill>
                  <a:schemeClr val="accent2"/>
                </a:solidFill>
                <a:latin typeface="Calibri"/>
                <a:ea typeface="Calibri"/>
                <a:cs typeface="Calibri"/>
                <a:sym typeface="Calibri"/>
              </a:defRPr>
            </a:lvl7pPr>
            <a:lvl8pPr indent="0" lvl="7" marL="0" marR="0" rtl="0" algn="r">
              <a:spcBef>
                <a:spcPts val="0"/>
              </a:spcBef>
              <a:buNone/>
              <a:defRPr sz="1000">
                <a:solidFill>
                  <a:schemeClr val="accent2"/>
                </a:solidFill>
                <a:latin typeface="Calibri"/>
                <a:ea typeface="Calibri"/>
                <a:cs typeface="Calibri"/>
                <a:sym typeface="Calibri"/>
              </a:defRPr>
            </a:lvl8pPr>
            <a:lvl9pPr indent="0" lvl="8" marL="0" marR="0" rtl="0" algn="r">
              <a:spcBef>
                <a:spcPts val="0"/>
              </a:spcBef>
              <a:buNone/>
              <a:defRPr sz="1000">
                <a:solidFill>
                  <a:schemeClr val="accent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a-DK"/>
              <a:t>‹#›</a:t>
            </a:fld>
            <a:endParaRPr/>
          </a:p>
        </p:txBody>
      </p:sp>
      <p:sp>
        <p:nvSpPr>
          <p:cNvPr id="82" name="Google Shape;82;p11"/>
          <p:cNvSpPr txBox="1"/>
          <p:nvPr>
            <p:ph idx="2" type="body"/>
          </p:nvPr>
        </p:nvSpPr>
        <p:spPr>
          <a:xfrm>
            <a:off x="6278810" y="1563835"/>
            <a:ext cx="5913191" cy="463494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Clr>
                <a:schemeClr val="dk1"/>
              </a:buClr>
              <a:buSzPts val="2400"/>
              <a:buNone/>
              <a:defRPr sz="2400"/>
            </a:lvl1pPr>
            <a:lvl2pPr indent="-228600" lvl="1" marL="914400" algn="l">
              <a:lnSpc>
                <a:spcPct val="90000"/>
              </a:lnSpc>
              <a:spcBef>
                <a:spcPts val="0"/>
              </a:spcBef>
              <a:spcAft>
                <a:spcPts val="0"/>
              </a:spcAft>
              <a:buClr>
                <a:schemeClr val="dk1"/>
              </a:buClr>
              <a:buSzPts val="2400"/>
              <a:buNone/>
              <a:defRPr sz="2400"/>
            </a:lvl2pPr>
            <a:lvl3pPr indent="-228600" lvl="2" marL="1371600" algn="l">
              <a:lnSpc>
                <a:spcPct val="90000"/>
              </a:lnSpc>
              <a:spcBef>
                <a:spcPts val="0"/>
              </a:spcBef>
              <a:spcAft>
                <a:spcPts val="0"/>
              </a:spcAft>
              <a:buClr>
                <a:schemeClr val="dk1"/>
              </a:buClr>
              <a:buSzPts val="2400"/>
              <a:buNone/>
              <a:defRPr sz="2400"/>
            </a:lvl3pPr>
            <a:lvl4pPr indent="-228600" lvl="3" marL="1828800" algn="l">
              <a:lnSpc>
                <a:spcPct val="90000"/>
              </a:lnSpc>
              <a:spcBef>
                <a:spcPts val="0"/>
              </a:spcBef>
              <a:spcAft>
                <a:spcPts val="0"/>
              </a:spcAft>
              <a:buClr>
                <a:schemeClr val="dk1"/>
              </a:buClr>
              <a:buSzPts val="2400"/>
              <a:buNone/>
              <a:defRPr sz="2400"/>
            </a:lvl4pPr>
            <a:lvl5pPr indent="-228600" lvl="4" marL="2286000" algn="l">
              <a:lnSpc>
                <a:spcPct val="90000"/>
              </a:lnSpc>
              <a:spcBef>
                <a:spcPts val="0"/>
              </a:spcBef>
              <a:spcAft>
                <a:spcPts val="0"/>
              </a:spcAft>
              <a:buClr>
                <a:schemeClr val="dk1"/>
              </a:buClr>
              <a:buSzPts val="2400"/>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83" name="Google Shape;83;p11"/>
          <p:cNvPicPr preferRelativeResize="0"/>
          <p:nvPr/>
        </p:nvPicPr>
        <p:blipFill rotWithShape="1">
          <a:blip r:embed="rId2">
            <a:alphaModFix/>
          </a:blip>
          <a:srcRect b="0" l="0" r="0" t="0"/>
          <a:stretch/>
        </p:blipFill>
        <p:spPr>
          <a:xfrm>
            <a:off x="-2607599" y="0"/>
            <a:ext cx="2400000" cy="1350204"/>
          </a:xfrm>
          <a:prstGeom prst="rect">
            <a:avLst/>
          </a:prstGeom>
          <a:noFill/>
          <a:ln>
            <a:noFill/>
          </a:ln>
        </p:spPr>
      </p:pic>
      <p:pic>
        <p:nvPicPr>
          <p:cNvPr id="84" name="Google Shape;84;p11"/>
          <p:cNvPicPr preferRelativeResize="0"/>
          <p:nvPr/>
        </p:nvPicPr>
        <p:blipFill rotWithShape="1">
          <a:blip r:embed="rId3">
            <a:alphaModFix/>
          </a:blip>
          <a:srcRect b="0" l="0" r="0" t="0"/>
          <a:stretch/>
        </p:blipFill>
        <p:spPr>
          <a:xfrm>
            <a:off x="-2607599" y="1487069"/>
            <a:ext cx="2400000" cy="134959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lede og tekst">
  <p:cSld name="Billede og tekst">
    <p:spTree>
      <p:nvGrpSpPr>
        <p:cNvPr id="85" name="Shape 85"/>
        <p:cNvGrpSpPr/>
        <p:nvPr/>
      </p:nvGrpSpPr>
      <p:grpSpPr>
        <a:xfrm>
          <a:off x="0" y="0"/>
          <a:ext cx="0" cy="0"/>
          <a:chOff x="0" y="0"/>
          <a:chExt cx="0" cy="0"/>
        </a:xfrm>
      </p:grpSpPr>
      <p:sp>
        <p:nvSpPr>
          <p:cNvPr id="86" name="Google Shape;86;p12"/>
          <p:cNvSpPr txBox="1"/>
          <p:nvPr>
            <p:ph type="title"/>
          </p:nvPr>
        </p:nvSpPr>
        <p:spPr>
          <a:xfrm>
            <a:off x="6278809" y="1563836"/>
            <a:ext cx="5273043" cy="74899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2"/>
          <p:cNvSpPr txBox="1"/>
          <p:nvPr>
            <p:ph idx="1" type="body"/>
          </p:nvPr>
        </p:nvSpPr>
        <p:spPr>
          <a:xfrm>
            <a:off x="6278814" y="2448683"/>
            <a:ext cx="5273039" cy="37500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Clr>
                <a:schemeClr val="dk1"/>
              </a:buClr>
              <a:buSzPts val="2400"/>
              <a:buNone/>
              <a:defRPr sz="2400"/>
            </a:lvl1pPr>
            <a:lvl2pPr indent="-228600" lvl="1" marL="914400" algn="l">
              <a:lnSpc>
                <a:spcPct val="90000"/>
              </a:lnSpc>
              <a:spcBef>
                <a:spcPts val="0"/>
              </a:spcBef>
              <a:spcAft>
                <a:spcPts val="0"/>
              </a:spcAft>
              <a:buClr>
                <a:schemeClr val="dk1"/>
              </a:buClr>
              <a:buSzPts val="2400"/>
              <a:buNone/>
              <a:defRPr sz="2400"/>
            </a:lvl2pPr>
            <a:lvl3pPr indent="-228600" lvl="2" marL="1371600" algn="l">
              <a:lnSpc>
                <a:spcPct val="90000"/>
              </a:lnSpc>
              <a:spcBef>
                <a:spcPts val="0"/>
              </a:spcBef>
              <a:spcAft>
                <a:spcPts val="0"/>
              </a:spcAft>
              <a:buClr>
                <a:schemeClr val="dk1"/>
              </a:buClr>
              <a:buSzPts val="2400"/>
              <a:buNone/>
              <a:defRPr sz="2400"/>
            </a:lvl3pPr>
            <a:lvl4pPr indent="-228600" lvl="3" marL="1828800" algn="l">
              <a:lnSpc>
                <a:spcPct val="90000"/>
              </a:lnSpc>
              <a:spcBef>
                <a:spcPts val="0"/>
              </a:spcBef>
              <a:spcAft>
                <a:spcPts val="0"/>
              </a:spcAft>
              <a:buClr>
                <a:schemeClr val="dk1"/>
              </a:buClr>
              <a:buSzPts val="2400"/>
              <a:buNone/>
              <a:defRPr sz="2400"/>
            </a:lvl4pPr>
            <a:lvl5pPr indent="-228600" lvl="4" marL="2286000" algn="l">
              <a:lnSpc>
                <a:spcPct val="90000"/>
              </a:lnSpc>
              <a:spcBef>
                <a:spcPts val="0"/>
              </a:spcBef>
              <a:spcAft>
                <a:spcPts val="0"/>
              </a:spcAft>
              <a:buClr>
                <a:schemeClr val="dk1"/>
              </a:buClr>
              <a:buSzPts val="2400"/>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12"/>
          <p:cNvSpPr txBox="1"/>
          <p:nvPr>
            <p:ph idx="11" type="ftr"/>
          </p:nvPr>
        </p:nvSpPr>
        <p:spPr>
          <a:xfrm>
            <a:off x="610307" y="271451"/>
            <a:ext cx="8706708" cy="497959"/>
          </a:xfrm>
          <a:prstGeom prst="rect">
            <a:avLst/>
          </a:prstGeom>
          <a:noFill/>
          <a:ln>
            <a:noFill/>
          </a:ln>
        </p:spPr>
        <p:txBody>
          <a:bodyPr anchorCtr="0" anchor="t" bIns="0" lIns="9000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2"/>
          <p:cNvSpPr txBox="1"/>
          <p:nvPr>
            <p:ph idx="10" type="dt"/>
          </p:nvPr>
        </p:nvSpPr>
        <p:spPr>
          <a:xfrm>
            <a:off x="603251" y="6464599"/>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000">
                <a:solidFill>
                  <a:schemeClr val="accent2"/>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Google Shape;90;p12"/>
          <p:cNvSpPr txBox="1"/>
          <p:nvPr>
            <p:ph idx="12" type="sldNum"/>
          </p:nvPr>
        </p:nvSpPr>
        <p:spPr>
          <a:xfrm>
            <a:off x="8808648" y="6464599"/>
            <a:ext cx="27432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000">
                <a:solidFill>
                  <a:schemeClr val="accent2"/>
                </a:solidFill>
                <a:latin typeface="Calibri"/>
                <a:ea typeface="Calibri"/>
                <a:cs typeface="Calibri"/>
                <a:sym typeface="Calibri"/>
              </a:defRPr>
            </a:lvl1pPr>
            <a:lvl2pPr indent="0" lvl="1" marL="0" marR="0" rtl="0" algn="r">
              <a:spcBef>
                <a:spcPts val="0"/>
              </a:spcBef>
              <a:buNone/>
              <a:defRPr sz="1000">
                <a:solidFill>
                  <a:schemeClr val="accent2"/>
                </a:solidFill>
                <a:latin typeface="Calibri"/>
                <a:ea typeface="Calibri"/>
                <a:cs typeface="Calibri"/>
                <a:sym typeface="Calibri"/>
              </a:defRPr>
            </a:lvl2pPr>
            <a:lvl3pPr indent="0" lvl="2" marL="0" marR="0" rtl="0" algn="r">
              <a:spcBef>
                <a:spcPts val="0"/>
              </a:spcBef>
              <a:buNone/>
              <a:defRPr sz="1000">
                <a:solidFill>
                  <a:schemeClr val="accent2"/>
                </a:solidFill>
                <a:latin typeface="Calibri"/>
                <a:ea typeface="Calibri"/>
                <a:cs typeface="Calibri"/>
                <a:sym typeface="Calibri"/>
              </a:defRPr>
            </a:lvl3pPr>
            <a:lvl4pPr indent="0" lvl="3" marL="0" marR="0" rtl="0" algn="r">
              <a:spcBef>
                <a:spcPts val="0"/>
              </a:spcBef>
              <a:buNone/>
              <a:defRPr sz="1000">
                <a:solidFill>
                  <a:schemeClr val="accent2"/>
                </a:solidFill>
                <a:latin typeface="Calibri"/>
                <a:ea typeface="Calibri"/>
                <a:cs typeface="Calibri"/>
                <a:sym typeface="Calibri"/>
              </a:defRPr>
            </a:lvl4pPr>
            <a:lvl5pPr indent="0" lvl="4" marL="0" marR="0" rtl="0" algn="r">
              <a:spcBef>
                <a:spcPts val="0"/>
              </a:spcBef>
              <a:buNone/>
              <a:defRPr sz="1000">
                <a:solidFill>
                  <a:schemeClr val="accent2"/>
                </a:solidFill>
                <a:latin typeface="Calibri"/>
                <a:ea typeface="Calibri"/>
                <a:cs typeface="Calibri"/>
                <a:sym typeface="Calibri"/>
              </a:defRPr>
            </a:lvl5pPr>
            <a:lvl6pPr indent="0" lvl="5" marL="0" marR="0" rtl="0" algn="r">
              <a:spcBef>
                <a:spcPts val="0"/>
              </a:spcBef>
              <a:buNone/>
              <a:defRPr sz="1000">
                <a:solidFill>
                  <a:schemeClr val="accent2"/>
                </a:solidFill>
                <a:latin typeface="Calibri"/>
                <a:ea typeface="Calibri"/>
                <a:cs typeface="Calibri"/>
                <a:sym typeface="Calibri"/>
              </a:defRPr>
            </a:lvl6pPr>
            <a:lvl7pPr indent="0" lvl="6" marL="0" marR="0" rtl="0" algn="r">
              <a:spcBef>
                <a:spcPts val="0"/>
              </a:spcBef>
              <a:buNone/>
              <a:defRPr sz="1000">
                <a:solidFill>
                  <a:schemeClr val="accent2"/>
                </a:solidFill>
                <a:latin typeface="Calibri"/>
                <a:ea typeface="Calibri"/>
                <a:cs typeface="Calibri"/>
                <a:sym typeface="Calibri"/>
              </a:defRPr>
            </a:lvl7pPr>
            <a:lvl8pPr indent="0" lvl="7" marL="0" marR="0" rtl="0" algn="r">
              <a:spcBef>
                <a:spcPts val="0"/>
              </a:spcBef>
              <a:buNone/>
              <a:defRPr sz="1000">
                <a:solidFill>
                  <a:schemeClr val="accent2"/>
                </a:solidFill>
                <a:latin typeface="Calibri"/>
                <a:ea typeface="Calibri"/>
                <a:cs typeface="Calibri"/>
                <a:sym typeface="Calibri"/>
              </a:defRPr>
            </a:lvl8pPr>
            <a:lvl9pPr indent="0" lvl="8" marL="0" marR="0" rtl="0" algn="r">
              <a:spcBef>
                <a:spcPts val="0"/>
              </a:spcBef>
              <a:buNone/>
              <a:defRPr sz="1000">
                <a:solidFill>
                  <a:schemeClr val="accent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a-DK"/>
              <a:t>‹#›</a:t>
            </a:fld>
            <a:endParaRPr/>
          </a:p>
        </p:txBody>
      </p:sp>
      <p:sp>
        <p:nvSpPr>
          <p:cNvPr id="91" name="Google Shape;91;p12"/>
          <p:cNvSpPr txBox="1"/>
          <p:nvPr>
            <p:ph idx="2" type="body"/>
          </p:nvPr>
        </p:nvSpPr>
        <p:spPr>
          <a:xfrm>
            <a:off x="1" y="1563835"/>
            <a:ext cx="5913191" cy="463494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Clr>
                <a:schemeClr val="dk1"/>
              </a:buClr>
              <a:buSzPts val="2400"/>
              <a:buNone/>
              <a:defRPr sz="2400"/>
            </a:lvl1pPr>
            <a:lvl2pPr indent="-228600" lvl="1" marL="914400" algn="l">
              <a:lnSpc>
                <a:spcPct val="90000"/>
              </a:lnSpc>
              <a:spcBef>
                <a:spcPts val="0"/>
              </a:spcBef>
              <a:spcAft>
                <a:spcPts val="0"/>
              </a:spcAft>
              <a:buClr>
                <a:schemeClr val="dk1"/>
              </a:buClr>
              <a:buSzPts val="2400"/>
              <a:buNone/>
              <a:defRPr sz="2400"/>
            </a:lvl2pPr>
            <a:lvl3pPr indent="-228600" lvl="2" marL="1371600" algn="l">
              <a:lnSpc>
                <a:spcPct val="90000"/>
              </a:lnSpc>
              <a:spcBef>
                <a:spcPts val="0"/>
              </a:spcBef>
              <a:spcAft>
                <a:spcPts val="0"/>
              </a:spcAft>
              <a:buClr>
                <a:schemeClr val="dk1"/>
              </a:buClr>
              <a:buSzPts val="2400"/>
              <a:buNone/>
              <a:defRPr sz="2400"/>
            </a:lvl3pPr>
            <a:lvl4pPr indent="-228600" lvl="3" marL="1828800" algn="l">
              <a:lnSpc>
                <a:spcPct val="90000"/>
              </a:lnSpc>
              <a:spcBef>
                <a:spcPts val="0"/>
              </a:spcBef>
              <a:spcAft>
                <a:spcPts val="0"/>
              </a:spcAft>
              <a:buClr>
                <a:schemeClr val="dk1"/>
              </a:buClr>
              <a:buSzPts val="2400"/>
              <a:buNone/>
              <a:defRPr sz="2400"/>
            </a:lvl4pPr>
            <a:lvl5pPr indent="-228600" lvl="4" marL="2286000" algn="l">
              <a:lnSpc>
                <a:spcPct val="90000"/>
              </a:lnSpc>
              <a:spcBef>
                <a:spcPts val="0"/>
              </a:spcBef>
              <a:spcAft>
                <a:spcPts val="0"/>
              </a:spcAft>
              <a:buClr>
                <a:schemeClr val="dk1"/>
              </a:buClr>
              <a:buSzPts val="2400"/>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92" name="Google Shape;92;p12"/>
          <p:cNvPicPr preferRelativeResize="0"/>
          <p:nvPr/>
        </p:nvPicPr>
        <p:blipFill rotWithShape="1">
          <a:blip r:embed="rId2">
            <a:alphaModFix/>
          </a:blip>
          <a:srcRect b="0" l="0" r="0" t="0"/>
          <a:stretch/>
        </p:blipFill>
        <p:spPr>
          <a:xfrm>
            <a:off x="-2622699" y="1371"/>
            <a:ext cx="2400000" cy="134959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spalter">
  <p:cSld name="2 spalter">
    <p:spTree>
      <p:nvGrpSpPr>
        <p:cNvPr id="93" name="Shape 93"/>
        <p:cNvGrpSpPr/>
        <p:nvPr/>
      </p:nvGrpSpPr>
      <p:grpSpPr>
        <a:xfrm>
          <a:off x="0" y="0"/>
          <a:ext cx="0" cy="0"/>
          <a:chOff x="0" y="0"/>
          <a:chExt cx="0" cy="0"/>
        </a:xfrm>
      </p:grpSpPr>
      <p:sp>
        <p:nvSpPr>
          <p:cNvPr id="94" name="Google Shape;94;p13"/>
          <p:cNvSpPr txBox="1"/>
          <p:nvPr>
            <p:ph type="title"/>
          </p:nvPr>
        </p:nvSpPr>
        <p:spPr>
          <a:xfrm>
            <a:off x="610307" y="1563836"/>
            <a:ext cx="5273043" cy="74899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13"/>
          <p:cNvSpPr txBox="1"/>
          <p:nvPr>
            <p:ph idx="1" type="body"/>
          </p:nvPr>
        </p:nvSpPr>
        <p:spPr>
          <a:xfrm>
            <a:off x="610311" y="2448683"/>
            <a:ext cx="5273039" cy="37500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Clr>
                <a:schemeClr val="dk1"/>
              </a:buClr>
              <a:buSzPts val="2400"/>
              <a:buNone/>
              <a:defRPr sz="2400"/>
            </a:lvl1pPr>
            <a:lvl2pPr indent="-228600" lvl="1" marL="914400" algn="l">
              <a:lnSpc>
                <a:spcPct val="90000"/>
              </a:lnSpc>
              <a:spcBef>
                <a:spcPts val="0"/>
              </a:spcBef>
              <a:spcAft>
                <a:spcPts val="0"/>
              </a:spcAft>
              <a:buClr>
                <a:schemeClr val="dk1"/>
              </a:buClr>
              <a:buSzPts val="2400"/>
              <a:buNone/>
              <a:defRPr sz="2400"/>
            </a:lvl2pPr>
            <a:lvl3pPr indent="-228600" lvl="2" marL="1371600" algn="l">
              <a:lnSpc>
                <a:spcPct val="90000"/>
              </a:lnSpc>
              <a:spcBef>
                <a:spcPts val="0"/>
              </a:spcBef>
              <a:spcAft>
                <a:spcPts val="0"/>
              </a:spcAft>
              <a:buClr>
                <a:schemeClr val="dk1"/>
              </a:buClr>
              <a:buSzPts val="2400"/>
              <a:buNone/>
              <a:defRPr sz="2400"/>
            </a:lvl3pPr>
            <a:lvl4pPr indent="-228600" lvl="3" marL="1828800" algn="l">
              <a:lnSpc>
                <a:spcPct val="90000"/>
              </a:lnSpc>
              <a:spcBef>
                <a:spcPts val="0"/>
              </a:spcBef>
              <a:spcAft>
                <a:spcPts val="0"/>
              </a:spcAft>
              <a:buClr>
                <a:schemeClr val="dk1"/>
              </a:buClr>
              <a:buSzPts val="2400"/>
              <a:buNone/>
              <a:defRPr sz="2400"/>
            </a:lvl4pPr>
            <a:lvl5pPr indent="-228600" lvl="4" marL="2286000" algn="l">
              <a:lnSpc>
                <a:spcPct val="90000"/>
              </a:lnSpc>
              <a:spcBef>
                <a:spcPts val="0"/>
              </a:spcBef>
              <a:spcAft>
                <a:spcPts val="0"/>
              </a:spcAft>
              <a:buClr>
                <a:schemeClr val="dk1"/>
              </a:buClr>
              <a:buSzPts val="2400"/>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13"/>
          <p:cNvSpPr txBox="1"/>
          <p:nvPr>
            <p:ph idx="11" type="ftr"/>
          </p:nvPr>
        </p:nvSpPr>
        <p:spPr>
          <a:xfrm>
            <a:off x="610307" y="271451"/>
            <a:ext cx="8706708" cy="497959"/>
          </a:xfrm>
          <a:prstGeom prst="rect">
            <a:avLst/>
          </a:prstGeom>
          <a:noFill/>
          <a:ln>
            <a:noFill/>
          </a:ln>
        </p:spPr>
        <p:txBody>
          <a:bodyPr anchorCtr="0" anchor="t" bIns="0" lIns="9000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3"/>
          <p:cNvSpPr txBox="1"/>
          <p:nvPr>
            <p:ph idx="10" type="dt"/>
          </p:nvPr>
        </p:nvSpPr>
        <p:spPr>
          <a:xfrm>
            <a:off x="603251" y="6464599"/>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000">
                <a:solidFill>
                  <a:schemeClr val="accent2"/>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8" name="Google Shape;98;p13"/>
          <p:cNvSpPr txBox="1"/>
          <p:nvPr>
            <p:ph idx="12" type="sldNum"/>
          </p:nvPr>
        </p:nvSpPr>
        <p:spPr>
          <a:xfrm>
            <a:off x="8808648" y="6464599"/>
            <a:ext cx="27432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000">
                <a:solidFill>
                  <a:schemeClr val="accent2"/>
                </a:solidFill>
                <a:latin typeface="Calibri"/>
                <a:ea typeface="Calibri"/>
                <a:cs typeface="Calibri"/>
                <a:sym typeface="Calibri"/>
              </a:defRPr>
            </a:lvl1pPr>
            <a:lvl2pPr indent="0" lvl="1" marL="0" marR="0" rtl="0" algn="r">
              <a:spcBef>
                <a:spcPts val="0"/>
              </a:spcBef>
              <a:buNone/>
              <a:defRPr sz="1000">
                <a:solidFill>
                  <a:schemeClr val="accent2"/>
                </a:solidFill>
                <a:latin typeface="Calibri"/>
                <a:ea typeface="Calibri"/>
                <a:cs typeface="Calibri"/>
                <a:sym typeface="Calibri"/>
              </a:defRPr>
            </a:lvl2pPr>
            <a:lvl3pPr indent="0" lvl="2" marL="0" marR="0" rtl="0" algn="r">
              <a:spcBef>
                <a:spcPts val="0"/>
              </a:spcBef>
              <a:buNone/>
              <a:defRPr sz="1000">
                <a:solidFill>
                  <a:schemeClr val="accent2"/>
                </a:solidFill>
                <a:latin typeface="Calibri"/>
                <a:ea typeface="Calibri"/>
                <a:cs typeface="Calibri"/>
                <a:sym typeface="Calibri"/>
              </a:defRPr>
            </a:lvl3pPr>
            <a:lvl4pPr indent="0" lvl="3" marL="0" marR="0" rtl="0" algn="r">
              <a:spcBef>
                <a:spcPts val="0"/>
              </a:spcBef>
              <a:buNone/>
              <a:defRPr sz="1000">
                <a:solidFill>
                  <a:schemeClr val="accent2"/>
                </a:solidFill>
                <a:latin typeface="Calibri"/>
                <a:ea typeface="Calibri"/>
                <a:cs typeface="Calibri"/>
                <a:sym typeface="Calibri"/>
              </a:defRPr>
            </a:lvl4pPr>
            <a:lvl5pPr indent="0" lvl="4" marL="0" marR="0" rtl="0" algn="r">
              <a:spcBef>
                <a:spcPts val="0"/>
              </a:spcBef>
              <a:buNone/>
              <a:defRPr sz="1000">
                <a:solidFill>
                  <a:schemeClr val="accent2"/>
                </a:solidFill>
                <a:latin typeface="Calibri"/>
                <a:ea typeface="Calibri"/>
                <a:cs typeface="Calibri"/>
                <a:sym typeface="Calibri"/>
              </a:defRPr>
            </a:lvl5pPr>
            <a:lvl6pPr indent="0" lvl="5" marL="0" marR="0" rtl="0" algn="r">
              <a:spcBef>
                <a:spcPts val="0"/>
              </a:spcBef>
              <a:buNone/>
              <a:defRPr sz="1000">
                <a:solidFill>
                  <a:schemeClr val="accent2"/>
                </a:solidFill>
                <a:latin typeface="Calibri"/>
                <a:ea typeface="Calibri"/>
                <a:cs typeface="Calibri"/>
                <a:sym typeface="Calibri"/>
              </a:defRPr>
            </a:lvl6pPr>
            <a:lvl7pPr indent="0" lvl="6" marL="0" marR="0" rtl="0" algn="r">
              <a:spcBef>
                <a:spcPts val="0"/>
              </a:spcBef>
              <a:buNone/>
              <a:defRPr sz="1000">
                <a:solidFill>
                  <a:schemeClr val="accent2"/>
                </a:solidFill>
                <a:latin typeface="Calibri"/>
                <a:ea typeface="Calibri"/>
                <a:cs typeface="Calibri"/>
                <a:sym typeface="Calibri"/>
              </a:defRPr>
            </a:lvl7pPr>
            <a:lvl8pPr indent="0" lvl="7" marL="0" marR="0" rtl="0" algn="r">
              <a:spcBef>
                <a:spcPts val="0"/>
              </a:spcBef>
              <a:buNone/>
              <a:defRPr sz="1000">
                <a:solidFill>
                  <a:schemeClr val="accent2"/>
                </a:solidFill>
                <a:latin typeface="Calibri"/>
                <a:ea typeface="Calibri"/>
                <a:cs typeface="Calibri"/>
                <a:sym typeface="Calibri"/>
              </a:defRPr>
            </a:lvl8pPr>
            <a:lvl9pPr indent="0" lvl="8" marL="0" marR="0" rtl="0" algn="r">
              <a:spcBef>
                <a:spcPts val="0"/>
              </a:spcBef>
              <a:buNone/>
              <a:defRPr sz="1000">
                <a:solidFill>
                  <a:schemeClr val="accent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a-DK"/>
              <a:t>‹#›</a:t>
            </a:fld>
            <a:endParaRPr/>
          </a:p>
        </p:txBody>
      </p:sp>
      <p:sp>
        <p:nvSpPr>
          <p:cNvPr id="99" name="Google Shape;99;p13"/>
          <p:cNvSpPr txBox="1"/>
          <p:nvPr>
            <p:ph idx="2" type="body"/>
          </p:nvPr>
        </p:nvSpPr>
        <p:spPr>
          <a:xfrm>
            <a:off x="6172131" y="2448683"/>
            <a:ext cx="5273039" cy="37500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Clr>
                <a:schemeClr val="dk1"/>
              </a:buClr>
              <a:buSzPts val="2400"/>
              <a:buNone/>
              <a:defRPr sz="2400"/>
            </a:lvl1pPr>
            <a:lvl2pPr indent="-228600" lvl="1" marL="914400" algn="l">
              <a:lnSpc>
                <a:spcPct val="90000"/>
              </a:lnSpc>
              <a:spcBef>
                <a:spcPts val="0"/>
              </a:spcBef>
              <a:spcAft>
                <a:spcPts val="0"/>
              </a:spcAft>
              <a:buClr>
                <a:schemeClr val="dk1"/>
              </a:buClr>
              <a:buSzPts val="2400"/>
              <a:buNone/>
              <a:defRPr sz="2400"/>
            </a:lvl2pPr>
            <a:lvl3pPr indent="-228600" lvl="2" marL="1371600" algn="l">
              <a:lnSpc>
                <a:spcPct val="90000"/>
              </a:lnSpc>
              <a:spcBef>
                <a:spcPts val="0"/>
              </a:spcBef>
              <a:spcAft>
                <a:spcPts val="0"/>
              </a:spcAft>
              <a:buClr>
                <a:schemeClr val="dk1"/>
              </a:buClr>
              <a:buSzPts val="2400"/>
              <a:buNone/>
              <a:defRPr sz="2400"/>
            </a:lvl3pPr>
            <a:lvl4pPr indent="-228600" lvl="3" marL="1828800" algn="l">
              <a:lnSpc>
                <a:spcPct val="90000"/>
              </a:lnSpc>
              <a:spcBef>
                <a:spcPts val="0"/>
              </a:spcBef>
              <a:spcAft>
                <a:spcPts val="0"/>
              </a:spcAft>
              <a:buClr>
                <a:schemeClr val="dk1"/>
              </a:buClr>
              <a:buSzPts val="2400"/>
              <a:buNone/>
              <a:defRPr sz="2400"/>
            </a:lvl4pPr>
            <a:lvl5pPr indent="-228600" lvl="4" marL="2286000" algn="l">
              <a:lnSpc>
                <a:spcPct val="90000"/>
              </a:lnSpc>
              <a:spcBef>
                <a:spcPts val="0"/>
              </a:spcBef>
              <a:spcAft>
                <a:spcPts val="0"/>
              </a:spcAft>
              <a:buClr>
                <a:schemeClr val="dk1"/>
              </a:buClr>
              <a:buSzPts val="2400"/>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13"/>
          <p:cNvSpPr txBox="1"/>
          <p:nvPr>
            <p:ph idx="3" type="body"/>
          </p:nvPr>
        </p:nvSpPr>
        <p:spPr>
          <a:xfrm>
            <a:off x="6172131" y="1563835"/>
            <a:ext cx="5273039" cy="82391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3600"/>
              <a:buNone/>
              <a:defRPr b="1" sz="36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pic>
        <p:nvPicPr>
          <p:cNvPr id="101" name="Google Shape;101;p13"/>
          <p:cNvPicPr preferRelativeResize="0"/>
          <p:nvPr/>
        </p:nvPicPr>
        <p:blipFill rotWithShape="1">
          <a:blip r:embed="rId2">
            <a:alphaModFix/>
          </a:blip>
          <a:srcRect b="0" l="0" r="0" t="0"/>
          <a:stretch/>
        </p:blipFill>
        <p:spPr>
          <a:xfrm>
            <a:off x="-2607599" y="0"/>
            <a:ext cx="2400000" cy="1350204"/>
          </a:xfrm>
          <a:prstGeom prst="rect">
            <a:avLst/>
          </a:prstGeom>
          <a:noFill/>
          <a:ln>
            <a:noFill/>
          </a:ln>
        </p:spPr>
      </p:pic>
      <p:pic>
        <p:nvPicPr>
          <p:cNvPr id="102" name="Google Shape;102;p13"/>
          <p:cNvPicPr preferRelativeResize="0"/>
          <p:nvPr/>
        </p:nvPicPr>
        <p:blipFill rotWithShape="1">
          <a:blip r:embed="rId3">
            <a:alphaModFix/>
          </a:blip>
          <a:srcRect b="0" l="0" r="0" t="0"/>
          <a:stretch/>
        </p:blipFill>
        <p:spPr>
          <a:xfrm>
            <a:off x="-2607599" y="1453071"/>
            <a:ext cx="2400000" cy="135020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spalter">
  <p:cSld name="3 spalter">
    <p:spTree>
      <p:nvGrpSpPr>
        <p:cNvPr id="103" name="Shape 103"/>
        <p:cNvGrpSpPr/>
        <p:nvPr/>
      </p:nvGrpSpPr>
      <p:grpSpPr>
        <a:xfrm>
          <a:off x="0" y="0"/>
          <a:ext cx="0" cy="0"/>
          <a:chOff x="0" y="0"/>
          <a:chExt cx="0" cy="0"/>
        </a:xfrm>
      </p:grpSpPr>
      <p:sp>
        <p:nvSpPr>
          <p:cNvPr id="104" name="Google Shape;104;p14"/>
          <p:cNvSpPr txBox="1"/>
          <p:nvPr>
            <p:ph type="title"/>
          </p:nvPr>
        </p:nvSpPr>
        <p:spPr>
          <a:xfrm>
            <a:off x="610307" y="1563836"/>
            <a:ext cx="3360000" cy="360658"/>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sz="20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14"/>
          <p:cNvSpPr txBox="1"/>
          <p:nvPr>
            <p:ph idx="1" type="body"/>
          </p:nvPr>
        </p:nvSpPr>
        <p:spPr>
          <a:xfrm>
            <a:off x="610311" y="1960568"/>
            <a:ext cx="3360000" cy="423821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Clr>
                <a:schemeClr val="dk1"/>
              </a:buClr>
              <a:buSzPts val="1800"/>
              <a:buNone/>
              <a:defRPr sz="1800"/>
            </a:lvl1pPr>
            <a:lvl2pPr indent="-228600" lvl="1" marL="914400" algn="l">
              <a:lnSpc>
                <a:spcPct val="90000"/>
              </a:lnSpc>
              <a:spcBef>
                <a:spcPts val="0"/>
              </a:spcBef>
              <a:spcAft>
                <a:spcPts val="0"/>
              </a:spcAft>
              <a:buClr>
                <a:schemeClr val="dk1"/>
              </a:buClr>
              <a:buSzPts val="1800"/>
              <a:buNone/>
              <a:defRPr sz="1800"/>
            </a:lvl2pPr>
            <a:lvl3pPr indent="-228600" lvl="2" marL="1371600" algn="l">
              <a:lnSpc>
                <a:spcPct val="90000"/>
              </a:lnSpc>
              <a:spcBef>
                <a:spcPts val="0"/>
              </a:spcBef>
              <a:spcAft>
                <a:spcPts val="0"/>
              </a:spcAft>
              <a:buClr>
                <a:schemeClr val="dk1"/>
              </a:buClr>
              <a:buSzPts val="1800"/>
              <a:buNone/>
              <a:defRPr sz="1800"/>
            </a:lvl3pPr>
            <a:lvl4pPr indent="-228600" lvl="3" marL="1828800" algn="l">
              <a:lnSpc>
                <a:spcPct val="90000"/>
              </a:lnSpc>
              <a:spcBef>
                <a:spcPts val="0"/>
              </a:spcBef>
              <a:spcAft>
                <a:spcPts val="0"/>
              </a:spcAft>
              <a:buClr>
                <a:schemeClr val="dk1"/>
              </a:buClr>
              <a:buSzPts val="1800"/>
              <a:buNone/>
              <a:defRPr sz="1800"/>
            </a:lvl4pPr>
            <a:lvl5pPr indent="-228600" lvl="4" marL="2286000" algn="l">
              <a:lnSpc>
                <a:spcPct val="90000"/>
              </a:lnSpc>
              <a:spcBef>
                <a:spcPts val="0"/>
              </a:spcBef>
              <a:spcAft>
                <a:spcPts val="0"/>
              </a:spcAft>
              <a:buClr>
                <a:schemeClr val="dk1"/>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14"/>
          <p:cNvSpPr txBox="1"/>
          <p:nvPr>
            <p:ph idx="11" type="ftr"/>
          </p:nvPr>
        </p:nvSpPr>
        <p:spPr>
          <a:xfrm>
            <a:off x="610307" y="271451"/>
            <a:ext cx="8706708" cy="497959"/>
          </a:xfrm>
          <a:prstGeom prst="rect">
            <a:avLst/>
          </a:prstGeom>
          <a:noFill/>
          <a:ln>
            <a:noFill/>
          </a:ln>
        </p:spPr>
        <p:txBody>
          <a:bodyPr anchorCtr="0" anchor="t" bIns="0" lIns="9000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4"/>
          <p:cNvSpPr txBox="1"/>
          <p:nvPr>
            <p:ph idx="10" type="dt"/>
          </p:nvPr>
        </p:nvSpPr>
        <p:spPr>
          <a:xfrm>
            <a:off x="603251" y="6464599"/>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000">
                <a:solidFill>
                  <a:schemeClr val="accent2"/>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8" name="Google Shape;108;p14"/>
          <p:cNvSpPr txBox="1"/>
          <p:nvPr>
            <p:ph idx="12" type="sldNum"/>
          </p:nvPr>
        </p:nvSpPr>
        <p:spPr>
          <a:xfrm>
            <a:off x="8808648" y="6464599"/>
            <a:ext cx="27432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000">
                <a:solidFill>
                  <a:schemeClr val="accent2"/>
                </a:solidFill>
                <a:latin typeface="Calibri"/>
                <a:ea typeface="Calibri"/>
                <a:cs typeface="Calibri"/>
                <a:sym typeface="Calibri"/>
              </a:defRPr>
            </a:lvl1pPr>
            <a:lvl2pPr indent="0" lvl="1" marL="0" marR="0" rtl="0" algn="r">
              <a:spcBef>
                <a:spcPts val="0"/>
              </a:spcBef>
              <a:buNone/>
              <a:defRPr sz="1000">
                <a:solidFill>
                  <a:schemeClr val="accent2"/>
                </a:solidFill>
                <a:latin typeface="Calibri"/>
                <a:ea typeface="Calibri"/>
                <a:cs typeface="Calibri"/>
                <a:sym typeface="Calibri"/>
              </a:defRPr>
            </a:lvl2pPr>
            <a:lvl3pPr indent="0" lvl="2" marL="0" marR="0" rtl="0" algn="r">
              <a:spcBef>
                <a:spcPts val="0"/>
              </a:spcBef>
              <a:buNone/>
              <a:defRPr sz="1000">
                <a:solidFill>
                  <a:schemeClr val="accent2"/>
                </a:solidFill>
                <a:latin typeface="Calibri"/>
                <a:ea typeface="Calibri"/>
                <a:cs typeface="Calibri"/>
                <a:sym typeface="Calibri"/>
              </a:defRPr>
            </a:lvl3pPr>
            <a:lvl4pPr indent="0" lvl="3" marL="0" marR="0" rtl="0" algn="r">
              <a:spcBef>
                <a:spcPts val="0"/>
              </a:spcBef>
              <a:buNone/>
              <a:defRPr sz="1000">
                <a:solidFill>
                  <a:schemeClr val="accent2"/>
                </a:solidFill>
                <a:latin typeface="Calibri"/>
                <a:ea typeface="Calibri"/>
                <a:cs typeface="Calibri"/>
                <a:sym typeface="Calibri"/>
              </a:defRPr>
            </a:lvl4pPr>
            <a:lvl5pPr indent="0" lvl="4" marL="0" marR="0" rtl="0" algn="r">
              <a:spcBef>
                <a:spcPts val="0"/>
              </a:spcBef>
              <a:buNone/>
              <a:defRPr sz="1000">
                <a:solidFill>
                  <a:schemeClr val="accent2"/>
                </a:solidFill>
                <a:latin typeface="Calibri"/>
                <a:ea typeface="Calibri"/>
                <a:cs typeface="Calibri"/>
                <a:sym typeface="Calibri"/>
              </a:defRPr>
            </a:lvl5pPr>
            <a:lvl6pPr indent="0" lvl="5" marL="0" marR="0" rtl="0" algn="r">
              <a:spcBef>
                <a:spcPts val="0"/>
              </a:spcBef>
              <a:buNone/>
              <a:defRPr sz="1000">
                <a:solidFill>
                  <a:schemeClr val="accent2"/>
                </a:solidFill>
                <a:latin typeface="Calibri"/>
                <a:ea typeface="Calibri"/>
                <a:cs typeface="Calibri"/>
                <a:sym typeface="Calibri"/>
              </a:defRPr>
            </a:lvl6pPr>
            <a:lvl7pPr indent="0" lvl="6" marL="0" marR="0" rtl="0" algn="r">
              <a:spcBef>
                <a:spcPts val="0"/>
              </a:spcBef>
              <a:buNone/>
              <a:defRPr sz="1000">
                <a:solidFill>
                  <a:schemeClr val="accent2"/>
                </a:solidFill>
                <a:latin typeface="Calibri"/>
                <a:ea typeface="Calibri"/>
                <a:cs typeface="Calibri"/>
                <a:sym typeface="Calibri"/>
              </a:defRPr>
            </a:lvl7pPr>
            <a:lvl8pPr indent="0" lvl="7" marL="0" marR="0" rtl="0" algn="r">
              <a:spcBef>
                <a:spcPts val="0"/>
              </a:spcBef>
              <a:buNone/>
              <a:defRPr sz="1000">
                <a:solidFill>
                  <a:schemeClr val="accent2"/>
                </a:solidFill>
                <a:latin typeface="Calibri"/>
                <a:ea typeface="Calibri"/>
                <a:cs typeface="Calibri"/>
                <a:sym typeface="Calibri"/>
              </a:defRPr>
            </a:lvl8pPr>
            <a:lvl9pPr indent="0" lvl="8" marL="0" marR="0" rtl="0" algn="r">
              <a:spcBef>
                <a:spcPts val="0"/>
              </a:spcBef>
              <a:buNone/>
              <a:defRPr sz="1000">
                <a:solidFill>
                  <a:schemeClr val="accent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a-DK"/>
              <a:t>‹#›</a:t>
            </a:fld>
            <a:endParaRPr/>
          </a:p>
        </p:txBody>
      </p:sp>
      <p:sp>
        <p:nvSpPr>
          <p:cNvPr id="109" name="Google Shape;109;p14"/>
          <p:cNvSpPr txBox="1"/>
          <p:nvPr>
            <p:ph idx="2" type="body"/>
          </p:nvPr>
        </p:nvSpPr>
        <p:spPr>
          <a:xfrm>
            <a:off x="4401075" y="1960568"/>
            <a:ext cx="3360000" cy="423821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Clr>
                <a:schemeClr val="dk1"/>
              </a:buClr>
              <a:buSzPts val="1800"/>
              <a:buNone/>
              <a:defRPr sz="1800"/>
            </a:lvl1pPr>
            <a:lvl2pPr indent="-228600" lvl="1" marL="914400" algn="l">
              <a:lnSpc>
                <a:spcPct val="90000"/>
              </a:lnSpc>
              <a:spcBef>
                <a:spcPts val="0"/>
              </a:spcBef>
              <a:spcAft>
                <a:spcPts val="0"/>
              </a:spcAft>
              <a:buClr>
                <a:schemeClr val="dk1"/>
              </a:buClr>
              <a:buSzPts val="1800"/>
              <a:buNone/>
              <a:defRPr sz="1800"/>
            </a:lvl2pPr>
            <a:lvl3pPr indent="-228600" lvl="2" marL="1371600" algn="l">
              <a:lnSpc>
                <a:spcPct val="90000"/>
              </a:lnSpc>
              <a:spcBef>
                <a:spcPts val="0"/>
              </a:spcBef>
              <a:spcAft>
                <a:spcPts val="0"/>
              </a:spcAft>
              <a:buClr>
                <a:schemeClr val="dk1"/>
              </a:buClr>
              <a:buSzPts val="1800"/>
              <a:buNone/>
              <a:defRPr sz="1800"/>
            </a:lvl3pPr>
            <a:lvl4pPr indent="-228600" lvl="3" marL="1828800" algn="l">
              <a:lnSpc>
                <a:spcPct val="90000"/>
              </a:lnSpc>
              <a:spcBef>
                <a:spcPts val="0"/>
              </a:spcBef>
              <a:spcAft>
                <a:spcPts val="0"/>
              </a:spcAft>
              <a:buClr>
                <a:schemeClr val="dk1"/>
              </a:buClr>
              <a:buSzPts val="1800"/>
              <a:buNone/>
              <a:defRPr sz="1800"/>
            </a:lvl4pPr>
            <a:lvl5pPr indent="-228600" lvl="4" marL="2286000" algn="l">
              <a:lnSpc>
                <a:spcPct val="90000"/>
              </a:lnSpc>
              <a:spcBef>
                <a:spcPts val="0"/>
              </a:spcBef>
              <a:spcAft>
                <a:spcPts val="0"/>
              </a:spcAft>
              <a:buClr>
                <a:schemeClr val="dk1"/>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14"/>
          <p:cNvSpPr txBox="1"/>
          <p:nvPr>
            <p:ph idx="3" type="body"/>
          </p:nvPr>
        </p:nvSpPr>
        <p:spPr>
          <a:xfrm>
            <a:off x="4401075" y="1563835"/>
            <a:ext cx="3360000" cy="39673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b="1" sz="20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1" name="Google Shape;111;p14"/>
          <p:cNvSpPr txBox="1"/>
          <p:nvPr>
            <p:ph idx="4" type="body"/>
          </p:nvPr>
        </p:nvSpPr>
        <p:spPr>
          <a:xfrm>
            <a:off x="8191848" y="1960568"/>
            <a:ext cx="3360000" cy="423821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Clr>
                <a:schemeClr val="dk1"/>
              </a:buClr>
              <a:buSzPts val="1800"/>
              <a:buNone/>
              <a:defRPr sz="1800"/>
            </a:lvl1pPr>
            <a:lvl2pPr indent="-228600" lvl="1" marL="914400" algn="l">
              <a:lnSpc>
                <a:spcPct val="90000"/>
              </a:lnSpc>
              <a:spcBef>
                <a:spcPts val="0"/>
              </a:spcBef>
              <a:spcAft>
                <a:spcPts val="0"/>
              </a:spcAft>
              <a:buClr>
                <a:schemeClr val="dk1"/>
              </a:buClr>
              <a:buSzPts val="1800"/>
              <a:buNone/>
              <a:defRPr sz="1800"/>
            </a:lvl2pPr>
            <a:lvl3pPr indent="-228600" lvl="2" marL="1371600" algn="l">
              <a:lnSpc>
                <a:spcPct val="90000"/>
              </a:lnSpc>
              <a:spcBef>
                <a:spcPts val="0"/>
              </a:spcBef>
              <a:spcAft>
                <a:spcPts val="0"/>
              </a:spcAft>
              <a:buClr>
                <a:schemeClr val="dk1"/>
              </a:buClr>
              <a:buSzPts val="1800"/>
              <a:buNone/>
              <a:defRPr sz="1800"/>
            </a:lvl3pPr>
            <a:lvl4pPr indent="-228600" lvl="3" marL="1828800" algn="l">
              <a:lnSpc>
                <a:spcPct val="90000"/>
              </a:lnSpc>
              <a:spcBef>
                <a:spcPts val="0"/>
              </a:spcBef>
              <a:spcAft>
                <a:spcPts val="0"/>
              </a:spcAft>
              <a:buClr>
                <a:schemeClr val="dk1"/>
              </a:buClr>
              <a:buSzPts val="1800"/>
              <a:buNone/>
              <a:defRPr sz="1800"/>
            </a:lvl4pPr>
            <a:lvl5pPr indent="-228600" lvl="4" marL="2286000" algn="l">
              <a:lnSpc>
                <a:spcPct val="90000"/>
              </a:lnSpc>
              <a:spcBef>
                <a:spcPts val="0"/>
              </a:spcBef>
              <a:spcAft>
                <a:spcPts val="0"/>
              </a:spcAft>
              <a:buClr>
                <a:schemeClr val="dk1"/>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14"/>
          <p:cNvSpPr txBox="1"/>
          <p:nvPr>
            <p:ph idx="5" type="body"/>
          </p:nvPr>
        </p:nvSpPr>
        <p:spPr>
          <a:xfrm>
            <a:off x="8191848" y="1563835"/>
            <a:ext cx="3360000" cy="39673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b="1" sz="20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pic>
        <p:nvPicPr>
          <p:cNvPr id="113" name="Google Shape;113;p14"/>
          <p:cNvPicPr preferRelativeResize="0"/>
          <p:nvPr/>
        </p:nvPicPr>
        <p:blipFill rotWithShape="1">
          <a:blip r:embed="rId2">
            <a:alphaModFix/>
          </a:blip>
          <a:srcRect b="0" l="0" r="0" t="0"/>
          <a:stretch/>
        </p:blipFill>
        <p:spPr>
          <a:xfrm>
            <a:off x="-2593423" y="0"/>
            <a:ext cx="2400000" cy="135020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slutning">
  <p:cSld name="Afslutning">
    <p:spTree>
      <p:nvGrpSpPr>
        <p:cNvPr id="114" name="Shape 114"/>
        <p:cNvGrpSpPr/>
        <p:nvPr/>
      </p:nvGrpSpPr>
      <p:grpSpPr>
        <a:xfrm>
          <a:off x="0" y="0"/>
          <a:ext cx="0" cy="0"/>
          <a:chOff x="0" y="0"/>
          <a:chExt cx="0" cy="0"/>
        </a:xfrm>
      </p:grpSpPr>
      <p:sp>
        <p:nvSpPr>
          <p:cNvPr id="115" name="Google Shape;115;p15"/>
          <p:cNvSpPr/>
          <p:nvPr/>
        </p:nvSpPr>
        <p:spPr>
          <a:xfrm>
            <a:off x="0" y="1025236"/>
            <a:ext cx="12207173" cy="583276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5"/>
          <p:cNvSpPr txBox="1"/>
          <p:nvPr>
            <p:ph type="ctrTitle"/>
          </p:nvPr>
        </p:nvSpPr>
        <p:spPr>
          <a:xfrm>
            <a:off x="610307" y="1510287"/>
            <a:ext cx="11596867" cy="932691"/>
          </a:xfrm>
          <a:prstGeom prst="rect">
            <a:avLst/>
          </a:prstGeom>
          <a:noFill/>
          <a:ln>
            <a:noFill/>
          </a:ln>
        </p:spPr>
        <p:txBody>
          <a:bodyPr anchorCtr="0" anchor="t" bIns="45700" lIns="91425" spcFirstLastPara="1" rIns="0" wrap="square" tIns="45700">
            <a:normAutofit/>
          </a:bodyPr>
          <a:lstStyle>
            <a:lvl1pPr lvl="0" algn="l">
              <a:lnSpc>
                <a:spcPct val="90000"/>
              </a:lnSpc>
              <a:spcBef>
                <a:spcPts val="0"/>
              </a:spcBef>
              <a:spcAft>
                <a:spcPts val="0"/>
              </a:spcAft>
              <a:buClr>
                <a:schemeClr val="lt1"/>
              </a:buClr>
              <a:buSzPts val="6000"/>
              <a:buFont typeface="Calibri"/>
              <a:buNone/>
              <a:defRPr sz="6000" cap="none">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15"/>
          <p:cNvSpPr txBox="1"/>
          <p:nvPr>
            <p:ph idx="1" type="subTitle"/>
          </p:nvPr>
        </p:nvSpPr>
        <p:spPr>
          <a:xfrm>
            <a:off x="610307" y="2406033"/>
            <a:ext cx="11581693" cy="1122784"/>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3000"/>
              <a:buNone/>
              <a:defRPr sz="3000">
                <a:solidFill>
                  <a:schemeClr val="l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8" name="Google Shape;118;p15"/>
          <p:cNvSpPr txBox="1"/>
          <p:nvPr>
            <p:ph idx="11" type="ftr"/>
          </p:nvPr>
        </p:nvSpPr>
        <p:spPr>
          <a:xfrm>
            <a:off x="610307" y="271451"/>
            <a:ext cx="8706708" cy="497959"/>
          </a:xfrm>
          <a:prstGeom prst="rect">
            <a:avLst/>
          </a:prstGeom>
          <a:noFill/>
          <a:ln>
            <a:noFill/>
          </a:ln>
        </p:spPr>
        <p:txBody>
          <a:bodyPr anchorCtr="0" anchor="t" bIns="0" lIns="9000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19" name="Google Shape;119;p15"/>
          <p:cNvPicPr preferRelativeResize="0"/>
          <p:nvPr/>
        </p:nvPicPr>
        <p:blipFill rotWithShape="1">
          <a:blip r:embed="rId2">
            <a:alphaModFix/>
          </a:blip>
          <a:srcRect b="0" l="0" r="0" t="0"/>
          <a:stretch/>
        </p:blipFill>
        <p:spPr>
          <a:xfrm>
            <a:off x="-2621776" y="759"/>
            <a:ext cx="2400000" cy="1350204"/>
          </a:xfrm>
          <a:prstGeom prst="rect">
            <a:avLst/>
          </a:prstGeom>
          <a:noFill/>
          <a:ln>
            <a:noFill/>
          </a:ln>
        </p:spPr>
      </p:pic>
      <p:sp>
        <p:nvSpPr>
          <p:cNvPr id="120" name="Google Shape;120;p15"/>
          <p:cNvSpPr txBox="1"/>
          <p:nvPr/>
        </p:nvSpPr>
        <p:spPr>
          <a:xfrm>
            <a:off x="6103587" y="5521571"/>
            <a:ext cx="5509845"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Calibri"/>
              <a:buNone/>
            </a:pPr>
            <a:r>
              <a:rPr b="1" i="1" lang="da-DK" sz="1800">
                <a:solidFill>
                  <a:schemeClr val="lt1"/>
                </a:solidFill>
                <a:latin typeface="Calibri"/>
                <a:ea typeface="Calibri"/>
                <a:cs typeface="Calibri"/>
                <a:sym typeface="Calibri"/>
              </a:rPr>
              <a:t>Vi hjælper dyr i nød, stopper overgreb mod dyr og kæmper for et respektfuldt forhold mellem dyr, mennesker og natur.</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type="blank">
  <p:cSld name="BLANK">
    <p:spTree>
      <p:nvGrpSpPr>
        <p:cNvPr id="127" name="Shape 127"/>
        <p:cNvGrpSpPr/>
        <p:nvPr/>
      </p:nvGrpSpPr>
      <p:grpSpPr>
        <a:xfrm>
          <a:off x="0" y="0"/>
          <a:ext cx="0" cy="0"/>
          <a:chOff x="0" y="0"/>
          <a:chExt cx="0" cy="0"/>
        </a:xfrm>
      </p:grpSpPr>
      <p:sp>
        <p:nvSpPr>
          <p:cNvPr id="128" name="Google Shape;12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slide" type="title">
  <p:cSld name="TITLE">
    <p:spTree>
      <p:nvGrpSpPr>
        <p:cNvPr id="131" name="Shape 131"/>
        <p:cNvGrpSpPr/>
        <p:nvPr/>
      </p:nvGrpSpPr>
      <p:grpSpPr>
        <a:xfrm>
          <a:off x="0" y="0"/>
          <a:ext cx="0" cy="0"/>
          <a:chOff x="0" y="0"/>
          <a:chExt cx="0" cy="0"/>
        </a:xfrm>
      </p:grpSpPr>
      <p:sp>
        <p:nvSpPr>
          <p:cNvPr id="132" name="Google Shape;132;p1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1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34" name="Google Shape;134;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og indholdsobjekt" type="obj">
  <p:cSld name="OBJECT">
    <p:spTree>
      <p:nvGrpSpPr>
        <p:cNvPr id="137" name="Shape 137"/>
        <p:cNvGrpSpPr/>
        <p:nvPr/>
      </p:nvGrpSpPr>
      <p:grpSpPr>
        <a:xfrm>
          <a:off x="0" y="0"/>
          <a:ext cx="0" cy="0"/>
          <a:chOff x="0" y="0"/>
          <a:chExt cx="0" cy="0"/>
        </a:xfrm>
      </p:grpSpPr>
      <p:sp>
        <p:nvSpPr>
          <p:cNvPr id="138" name="Google Shape;138;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9" name="Google Shape;139;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0" name="Google Shape;140;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snitsoverskrift" type="secHead">
  <p:cSld name="SECTION_HEADER">
    <p:spTree>
      <p:nvGrpSpPr>
        <p:cNvPr id="143" name="Shape 143"/>
        <p:cNvGrpSpPr/>
        <p:nvPr/>
      </p:nvGrpSpPr>
      <p:grpSpPr>
        <a:xfrm>
          <a:off x="0" y="0"/>
          <a:ext cx="0" cy="0"/>
          <a:chOff x="0" y="0"/>
          <a:chExt cx="0" cy="0"/>
        </a:xfrm>
      </p:grpSpPr>
      <p:sp>
        <p:nvSpPr>
          <p:cNvPr id="144" name="Google Shape;144;p2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2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46" name="Google Shape;146;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 indholdsobjekter" type="twoObj">
  <p:cSld name="TWO_OBJECTS">
    <p:spTree>
      <p:nvGrpSpPr>
        <p:cNvPr id="149" name="Shape 149"/>
        <p:cNvGrpSpPr/>
        <p:nvPr/>
      </p:nvGrpSpPr>
      <p:grpSpPr>
        <a:xfrm>
          <a:off x="0" y="0"/>
          <a:ext cx="0" cy="0"/>
          <a:chOff x="0" y="0"/>
          <a:chExt cx="0" cy="0"/>
        </a:xfrm>
      </p:grpSpPr>
      <p:sp>
        <p:nvSpPr>
          <p:cNvPr id="150" name="Google Shape;150;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2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2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3" name="Google Shape;153;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holdsobjekt">
  <p:cSld name="Indholdsobjekt">
    <p:spTree>
      <p:nvGrpSpPr>
        <p:cNvPr id="24" name="Shape 24"/>
        <p:cNvGrpSpPr/>
        <p:nvPr/>
      </p:nvGrpSpPr>
      <p:grpSpPr>
        <a:xfrm>
          <a:off x="0" y="0"/>
          <a:ext cx="0" cy="0"/>
          <a:chOff x="0" y="0"/>
          <a:chExt cx="0" cy="0"/>
        </a:xfrm>
      </p:grpSpPr>
      <p:sp>
        <p:nvSpPr>
          <p:cNvPr id="25" name="Google Shape;25;p3"/>
          <p:cNvSpPr txBox="1"/>
          <p:nvPr>
            <p:ph idx="1" type="body"/>
          </p:nvPr>
        </p:nvSpPr>
        <p:spPr>
          <a:xfrm>
            <a:off x="723013" y="1467294"/>
            <a:ext cx="10717620" cy="4841431"/>
          </a:xfrm>
          <a:prstGeom prst="rect">
            <a:avLst/>
          </a:prstGeom>
          <a:noFill/>
          <a:ln>
            <a:noFill/>
          </a:ln>
        </p:spPr>
        <p:txBody>
          <a:bodyPr anchorCtr="0" anchor="t" bIns="45700" lIns="91425" spcFirstLastPara="1" rIns="91425" wrap="square" tIns="45700">
            <a:normAutofit/>
          </a:bodyPr>
          <a:lstStyle>
            <a:lvl1pPr indent="-419100" lvl="0" marL="457200" algn="l">
              <a:lnSpc>
                <a:spcPct val="90000"/>
              </a:lnSpc>
              <a:spcBef>
                <a:spcPts val="0"/>
              </a:spcBef>
              <a:spcAft>
                <a:spcPts val="0"/>
              </a:spcAft>
              <a:buClr>
                <a:schemeClr val="dk1"/>
              </a:buClr>
              <a:buSzPts val="3000"/>
              <a:buChar char="•"/>
              <a:defRPr sz="3000"/>
            </a:lvl1pPr>
            <a:lvl2pPr indent="-419100" lvl="1" marL="914400" algn="l">
              <a:lnSpc>
                <a:spcPct val="90000"/>
              </a:lnSpc>
              <a:spcBef>
                <a:spcPts val="0"/>
              </a:spcBef>
              <a:spcAft>
                <a:spcPts val="0"/>
              </a:spcAft>
              <a:buClr>
                <a:schemeClr val="dk1"/>
              </a:buClr>
              <a:buSzPts val="3000"/>
              <a:buChar char="•"/>
              <a:defRPr sz="3000"/>
            </a:lvl2pPr>
            <a:lvl3pPr indent="-419100" lvl="2" marL="1371600" algn="l">
              <a:lnSpc>
                <a:spcPct val="90000"/>
              </a:lnSpc>
              <a:spcBef>
                <a:spcPts val="0"/>
              </a:spcBef>
              <a:spcAft>
                <a:spcPts val="0"/>
              </a:spcAft>
              <a:buClr>
                <a:schemeClr val="dk1"/>
              </a:buClr>
              <a:buSzPts val="3000"/>
              <a:buChar char="•"/>
              <a:defRPr sz="3000"/>
            </a:lvl3pPr>
            <a:lvl4pPr indent="-419100" lvl="3" marL="1828800" algn="l">
              <a:lnSpc>
                <a:spcPct val="90000"/>
              </a:lnSpc>
              <a:spcBef>
                <a:spcPts val="0"/>
              </a:spcBef>
              <a:spcAft>
                <a:spcPts val="0"/>
              </a:spcAft>
              <a:buClr>
                <a:schemeClr val="dk1"/>
              </a:buClr>
              <a:buSzPts val="3000"/>
              <a:buChar char="•"/>
              <a:defRPr sz="3000"/>
            </a:lvl4pPr>
            <a:lvl5pPr indent="-419100" lvl="4" marL="2286000" algn="l">
              <a:lnSpc>
                <a:spcPct val="90000"/>
              </a:lnSpc>
              <a:spcBef>
                <a:spcPts val="0"/>
              </a:spcBef>
              <a:spcAft>
                <a:spcPts val="0"/>
              </a:spcAft>
              <a:buClr>
                <a:schemeClr val="dk1"/>
              </a:buClr>
              <a:buSzPts val="3000"/>
              <a:buChar char="•"/>
              <a:defRPr sz="3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3"/>
          <p:cNvSpPr txBox="1"/>
          <p:nvPr>
            <p:ph idx="11" type="ftr"/>
          </p:nvPr>
        </p:nvSpPr>
        <p:spPr>
          <a:xfrm>
            <a:off x="610307" y="271451"/>
            <a:ext cx="8706708" cy="497959"/>
          </a:xfrm>
          <a:prstGeom prst="rect">
            <a:avLst/>
          </a:prstGeom>
          <a:noFill/>
          <a:ln>
            <a:noFill/>
          </a:ln>
        </p:spPr>
        <p:txBody>
          <a:bodyPr anchorCtr="0" anchor="t" bIns="0" lIns="9000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0" type="dt"/>
          </p:nvPr>
        </p:nvSpPr>
        <p:spPr>
          <a:xfrm>
            <a:off x="603251" y="6464599"/>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accent2"/>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3"/>
          <p:cNvSpPr txBox="1"/>
          <p:nvPr>
            <p:ph idx="12" type="sldNum"/>
          </p:nvPr>
        </p:nvSpPr>
        <p:spPr>
          <a:xfrm>
            <a:off x="8808648" y="6464599"/>
            <a:ext cx="27432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1000" u="none" cap="none" strike="noStrike">
                <a:solidFill>
                  <a:schemeClr val="accent2"/>
                </a:solidFill>
                <a:latin typeface="Calibri"/>
                <a:ea typeface="Calibri"/>
                <a:cs typeface="Calibri"/>
                <a:sym typeface="Calibri"/>
              </a:defRPr>
            </a:lvl1pPr>
            <a:lvl2pPr indent="0" lvl="1" marL="0" marR="0" rtl="0" algn="r">
              <a:spcBef>
                <a:spcPts val="0"/>
              </a:spcBef>
              <a:buNone/>
              <a:defRPr b="0" i="0" sz="1000" u="none" cap="none" strike="noStrike">
                <a:solidFill>
                  <a:schemeClr val="accent2"/>
                </a:solidFill>
                <a:latin typeface="Calibri"/>
                <a:ea typeface="Calibri"/>
                <a:cs typeface="Calibri"/>
                <a:sym typeface="Calibri"/>
              </a:defRPr>
            </a:lvl2pPr>
            <a:lvl3pPr indent="0" lvl="2" marL="0" marR="0" rtl="0" algn="r">
              <a:spcBef>
                <a:spcPts val="0"/>
              </a:spcBef>
              <a:buNone/>
              <a:defRPr b="0" i="0" sz="1000" u="none" cap="none" strike="noStrike">
                <a:solidFill>
                  <a:schemeClr val="accent2"/>
                </a:solidFill>
                <a:latin typeface="Calibri"/>
                <a:ea typeface="Calibri"/>
                <a:cs typeface="Calibri"/>
                <a:sym typeface="Calibri"/>
              </a:defRPr>
            </a:lvl3pPr>
            <a:lvl4pPr indent="0" lvl="3" marL="0" marR="0" rtl="0" algn="r">
              <a:spcBef>
                <a:spcPts val="0"/>
              </a:spcBef>
              <a:buNone/>
              <a:defRPr b="0" i="0" sz="1000" u="none" cap="none" strike="noStrike">
                <a:solidFill>
                  <a:schemeClr val="accent2"/>
                </a:solidFill>
                <a:latin typeface="Calibri"/>
                <a:ea typeface="Calibri"/>
                <a:cs typeface="Calibri"/>
                <a:sym typeface="Calibri"/>
              </a:defRPr>
            </a:lvl4pPr>
            <a:lvl5pPr indent="0" lvl="4" marL="0" marR="0" rtl="0" algn="r">
              <a:spcBef>
                <a:spcPts val="0"/>
              </a:spcBef>
              <a:buNone/>
              <a:defRPr b="0" i="0" sz="1000" u="none" cap="none" strike="noStrike">
                <a:solidFill>
                  <a:schemeClr val="accent2"/>
                </a:solidFill>
                <a:latin typeface="Calibri"/>
                <a:ea typeface="Calibri"/>
                <a:cs typeface="Calibri"/>
                <a:sym typeface="Calibri"/>
              </a:defRPr>
            </a:lvl5pPr>
            <a:lvl6pPr indent="0" lvl="5" marL="0" marR="0" rtl="0" algn="r">
              <a:spcBef>
                <a:spcPts val="0"/>
              </a:spcBef>
              <a:buNone/>
              <a:defRPr b="0" i="0" sz="1000" u="none" cap="none" strike="noStrike">
                <a:solidFill>
                  <a:schemeClr val="accent2"/>
                </a:solidFill>
                <a:latin typeface="Calibri"/>
                <a:ea typeface="Calibri"/>
                <a:cs typeface="Calibri"/>
                <a:sym typeface="Calibri"/>
              </a:defRPr>
            </a:lvl6pPr>
            <a:lvl7pPr indent="0" lvl="6" marL="0" marR="0" rtl="0" algn="r">
              <a:spcBef>
                <a:spcPts val="0"/>
              </a:spcBef>
              <a:buNone/>
              <a:defRPr b="0" i="0" sz="1000" u="none" cap="none" strike="noStrike">
                <a:solidFill>
                  <a:schemeClr val="accent2"/>
                </a:solidFill>
                <a:latin typeface="Calibri"/>
                <a:ea typeface="Calibri"/>
                <a:cs typeface="Calibri"/>
                <a:sym typeface="Calibri"/>
              </a:defRPr>
            </a:lvl7pPr>
            <a:lvl8pPr indent="0" lvl="7" marL="0" marR="0" rtl="0" algn="r">
              <a:spcBef>
                <a:spcPts val="0"/>
              </a:spcBef>
              <a:buNone/>
              <a:defRPr b="0" i="0" sz="1000" u="none" cap="none" strike="noStrike">
                <a:solidFill>
                  <a:schemeClr val="accent2"/>
                </a:solidFill>
                <a:latin typeface="Calibri"/>
                <a:ea typeface="Calibri"/>
                <a:cs typeface="Calibri"/>
                <a:sym typeface="Calibri"/>
              </a:defRPr>
            </a:lvl8pPr>
            <a:lvl9pPr indent="0" lvl="8" marL="0" marR="0" rtl="0" algn="r">
              <a:spcBef>
                <a:spcPts val="0"/>
              </a:spcBef>
              <a:buNone/>
              <a:defRPr b="0" i="0" sz="1000" u="none" cap="none" strike="noStrike">
                <a:solidFill>
                  <a:schemeClr val="accent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a-DK"/>
              <a:t>‹#›</a:t>
            </a:fld>
            <a:endParaRPr/>
          </a:p>
        </p:txBody>
      </p:sp>
      <p:pic>
        <p:nvPicPr>
          <p:cNvPr id="29" name="Google Shape;29;p3"/>
          <p:cNvPicPr preferRelativeResize="0"/>
          <p:nvPr/>
        </p:nvPicPr>
        <p:blipFill rotWithShape="1">
          <a:blip r:embed="rId2">
            <a:alphaModFix/>
          </a:blip>
          <a:srcRect b="0" l="0" r="0" t="0"/>
          <a:stretch/>
        </p:blipFill>
        <p:spPr>
          <a:xfrm>
            <a:off x="-2621776" y="759"/>
            <a:ext cx="2400000" cy="135020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mmenligning" type="twoTxTwoObj">
  <p:cSld name="TWO_OBJECTS_WITH_TEXT">
    <p:spTree>
      <p:nvGrpSpPr>
        <p:cNvPr id="156" name="Shape 156"/>
        <p:cNvGrpSpPr/>
        <p:nvPr/>
      </p:nvGrpSpPr>
      <p:grpSpPr>
        <a:xfrm>
          <a:off x="0" y="0"/>
          <a:ext cx="0" cy="0"/>
          <a:chOff x="0" y="0"/>
          <a:chExt cx="0" cy="0"/>
        </a:xfrm>
      </p:grpSpPr>
      <p:sp>
        <p:nvSpPr>
          <p:cNvPr id="157" name="Google Shape;157;p2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8" name="Google Shape;158;p2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9" name="Google Shape;159;p2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 name="Google Shape;160;p2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1" name="Google Shape;161;p2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2" name="Google Shape;16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un titel" type="titleOnly">
  <p:cSld name="TITLE_ONLY">
    <p:spTree>
      <p:nvGrpSpPr>
        <p:cNvPr id="165" name="Shape 165"/>
        <p:cNvGrpSpPr/>
        <p:nvPr/>
      </p:nvGrpSpPr>
      <p:grpSpPr>
        <a:xfrm>
          <a:off x="0" y="0"/>
          <a:ext cx="0" cy="0"/>
          <a:chOff x="0" y="0"/>
          <a:chExt cx="0" cy="0"/>
        </a:xfrm>
      </p:grpSpPr>
      <p:sp>
        <p:nvSpPr>
          <p:cNvPr id="166" name="Google Shape;166;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7" name="Google Shape;167;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hold med billedtekst" type="objTx">
  <p:cSld name="OBJECT_WITH_CAPTION_TEXT">
    <p:spTree>
      <p:nvGrpSpPr>
        <p:cNvPr id="170" name="Shape 170"/>
        <p:cNvGrpSpPr/>
        <p:nvPr/>
      </p:nvGrpSpPr>
      <p:grpSpPr>
        <a:xfrm>
          <a:off x="0" y="0"/>
          <a:ext cx="0" cy="0"/>
          <a:chOff x="0" y="0"/>
          <a:chExt cx="0" cy="0"/>
        </a:xfrm>
      </p:grpSpPr>
      <p:sp>
        <p:nvSpPr>
          <p:cNvPr id="171" name="Google Shape;171;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2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73" name="Google Shape;173;p2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74" name="Google Shape;174;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lede med billedtekst" type="picTx">
  <p:cSld name="PICTURE_WITH_CAPTION_TEXT">
    <p:spTree>
      <p:nvGrpSpPr>
        <p:cNvPr id="177" name="Shape 177"/>
        <p:cNvGrpSpPr/>
        <p:nvPr/>
      </p:nvGrpSpPr>
      <p:grpSpPr>
        <a:xfrm>
          <a:off x="0" y="0"/>
          <a:ext cx="0" cy="0"/>
          <a:chOff x="0" y="0"/>
          <a:chExt cx="0" cy="0"/>
        </a:xfrm>
      </p:grpSpPr>
      <p:sp>
        <p:nvSpPr>
          <p:cNvPr id="178" name="Google Shape;178;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9" name="Google Shape;179;p25"/>
          <p:cNvSpPr/>
          <p:nvPr>
            <p:ph idx="2" type="pic"/>
          </p:nvPr>
        </p:nvSpPr>
        <p:spPr>
          <a:xfrm>
            <a:off x="5183188" y="987425"/>
            <a:ext cx="6172200" cy="4873625"/>
          </a:xfrm>
          <a:prstGeom prst="rect">
            <a:avLst/>
          </a:prstGeom>
          <a:noFill/>
          <a:ln>
            <a:noFill/>
          </a:ln>
        </p:spPr>
      </p:sp>
      <p:sp>
        <p:nvSpPr>
          <p:cNvPr id="180" name="Google Shape;180;p2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81" name="Google Shape;18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og lodret tekst" type="vertTx">
  <p:cSld name="VERTICAL_TEXT">
    <p:spTree>
      <p:nvGrpSpPr>
        <p:cNvPr id="184" name="Shape 184"/>
        <p:cNvGrpSpPr/>
        <p:nvPr/>
      </p:nvGrpSpPr>
      <p:grpSpPr>
        <a:xfrm>
          <a:off x="0" y="0"/>
          <a:ext cx="0" cy="0"/>
          <a:chOff x="0" y="0"/>
          <a:chExt cx="0" cy="0"/>
        </a:xfrm>
      </p:grpSpPr>
      <p:sp>
        <p:nvSpPr>
          <p:cNvPr id="185" name="Google Shape;185;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6" name="Google Shape;186;p2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7" name="Google Shape;18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dret titel og tekst" type="vertTitleAndTx">
  <p:cSld name="VERTICAL_TITLE_AND_VERTICAL_TEXT">
    <p:spTree>
      <p:nvGrpSpPr>
        <p:cNvPr id="190" name="Shape 190"/>
        <p:cNvGrpSpPr/>
        <p:nvPr/>
      </p:nvGrpSpPr>
      <p:grpSpPr>
        <a:xfrm>
          <a:off x="0" y="0"/>
          <a:ext cx="0" cy="0"/>
          <a:chOff x="0" y="0"/>
          <a:chExt cx="0" cy="0"/>
        </a:xfrm>
      </p:grpSpPr>
      <p:sp>
        <p:nvSpPr>
          <p:cNvPr id="191" name="Google Shape;191;p2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2" name="Google Shape;192;p2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3" name="Google Shape;193;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rside/breaker billede">
  <p:cSld name="Forside/breaker billede">
    <p:spTree>
      <p:nvGrpSpPr>
        <p:cNvPr id="30" name="Shape 30"/>
        <p:cNvGrpSpPr/>
        <p:nvPr/>
      </p:nvGrpSpPr>
      <p:grpSpPr>
        <a:xfrm>
          <a:off x="0" y="0"/>
          <a:ext cx="0" cy="0"/>
          <a:chOff x="0" y="0"/>
          <a:chExt cx="0" cy="0"/>
        </a:xfrm>
      </p:grpSpPr>
      <p:sp>
        <p:nvSpPr>
          <p:cNvPr id="31" name="Google Shape;31;p4"/>
          <p:cNvSpPr/>
          <p:nvPr>
            <p:ph idx="2" type="pic"/>
          </p:nvPr>
        </p:nvSpPr>
        <p:spPr>
          <a:xfrm>
            <a:off x="0" y="1025526"/>
            <a:ext cx="12192000" cy="5832475"/>
          </a:xfrm>
          <a:prstGeom prst="rect">
            <a:avLst/>
          </a:prstGeom>
          <a:noFill/>
          <a:ln>
            <a:noFill/>
          </a:ln>
        </p:spPr>
      </p:sp>
      <p:sp>
        <p:nvSpPr>
          <p:cNvPr id="32" name="Google Shape;32;p4"/>
          <p:cNvSpPr txBox="1"/>
          <p:nvPr>
            <p:ph type="ctrTitle"/>
          </p:nvPr>
        </p:nvSpPr>
        <p:spPr>
          <a:xfrm>
            <a:off x="610307" y="1510287"/>
            <a:ext cx="11596867" cy="932691"/>
          </a:xfrm>
          <a:prstGeom prst="rect">
            <a:avLst/>
          </a:prstGeom>
          <a:noFill/>
          <a:ln>
            <a:noFill/>
          </a:ln>
        </p:spPr>
        <p:txBody>
          <a:bodyPr anchorCtr="0" anchor="t" bIns="45700" lIns="91425" spcFirstLastPara="1" rIns="0" wrap="square" tIns="45700">
            <a:normAutofit/>
          </a:bodyPr>
          <a:lstStyle>
            <a:lvl1pPr lvl="0" algn="l">
              <a:lnSpc>
                <a:spcPct val="90000"/>
              </a:lnSpc>
              <a:spcBef>
                <a:spcPts val="0"/>
              </a:spcBef>
              <a:spcAft>
                <a:spcPts val="0"/>
              </a:spcAft>
              <a:buClr>
                <a:schemeClr val="dk1"/>
              </a:buClr>
              <a:buSzPts val="6000"/>
              <a:buFont typeface="Calibri"/>
              <a:buNone/>
              <a:defRPr sz="6000" cap="none">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4"/>
          <p:cNvSpPr txBox="1"/>
          <p:nvPr>
            <p:ph idx="1" type="subTitle"/>
          </p:nvPr>
        </p:nvSpPr>
        <p:spPr>
          <a:xfrm>
            <a:off x="610307" y="2406033"/>
            <a:ext cx="11581693" cy="1122784"/>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3000"/>
              <a:buNone/>
              <a:defRPr sz="3000">
                <a:solidFill>
                  <a:schemeClr val="dk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4" name="Google Shape;34;p4"/>
          <p:cNvSpPr txBox="1"/>
          <p:nvPr>
            <p:ph idx="11" type="ftr"/>
          </p:nvPr>
        </p:nvSpPr>
        <p:spPr>
          <a:xfrm>
            <a:off x="610307" y="271451"/>
            <a:ext cx="8706708" cy="497959"/>
          </a:xfrm>
          <a:prstGeom prst="rect">
            <a:avLst/>
          </a:prstGeom>
          <a:noFill/>
          <a:ln>
            <a:noFill/>
          </a:ln>
        </p:spPr>
        <p:txBody>
          <a:bodyPr anchorCtr="0" anchor="t" bIns="0" lIns="9000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35" name="Google Shape;35;p4"/>
          <p:cNvPicPr preferRelativeResize="0"/>
          <p:nvPr/>
        </p:nvPicPr>
        <p:blipFill rotWithShape="1">
          <a:blip r:embed="rId2">
            <a:alphaModFix/>
          </a:blip>
          <a:srcRect b="0" l="0" r="0" t="0"/>
          <a:stretch/>
        </p:blipFill>
        <p:spPr>
          <a:xfrm>
            <a:off x="-2580168" y="1371"/>
            <a:ext cx="2400000" cy="1349592"/>
          </a:xfrm>
          <a:prstGeom prst="rect">
            <a:avLst/>
          </a:prstGeom>
          <a:noFill/>
          <a:ln>
            <a:noFill/>
          </a:ln>
        </p:spPr>
      </p:pic>
      <p:sp>
        <p:nvSpPr>
          <p:cNvPr id="36" name="Google Shape;36;p4"/>
          <p:cNvSpPr txBox="1"/>
          <p:nvPr>
            <p:ph idx="3" type="body"/>
          </p:nvPr>
        </p:nvSpPr>
        <p:spPr>
          <a:xfrm>
            <a:off x="710522" y="5381626"/>
            <a:ext cx="3568401" cy="81756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500"/>
              <a:buNone/>
              <a:defRPr sz="1500">
                <a:solidFill>
                  <a:schemeClr val="dk1"/>
                </a:solidFill>
              </a:defRPr>
            </a:lvl1pPr>
            <a:lvl2pPr indent="-228600" lvl="1" marL="914400" algn="l">
              <a:lnSpc>
                <a:spcPct val="90000"/>
              </a:lnSpc>
              <a:spcBef>
                <a:spcPts val="500"/>
              </a:spcBef>
              <a:spcAft>
                <a:spcPts val="0"/>
              </a:spcAft>
              <a:buClr>
                <a:schemeClr val="dk1"/>
              </a:buClr>
              <a:buSzPts val="1500"/>
              <a:buNone/>
              <a:defRPr sz="1500">
                <a:solidFill>
                  <a:schemeClr val="dk1"/>
                </a:solidFill>
              </a:defRPr>
            </a:lvl2pPr>
            <a:lvl3pPr indent="-228600" lvl="2" marL="1371600" algn="l">
              <a:lnSpc>
                <a:spcPct val="90000"/>
              </a:lnSpc>
              <a:spcBef>
                <a:spcPts val="500"/>
              </a:spcBef>
              <a:spcAft>
                <a:spcPts val="0"/>
              </a:spcAft>
              <a:buClr>
                <a:schemeClr val="dk1"/>
              </a:buClr>
              <a:buSzPts val="1500"/>
              <a:buNone/>
              <a:defRPr sz="1500">
                <a:solidFill>
                  <a:schemeClr val="dk1"/>
                </a:solidFill>
              </a:defRPr>
            </a:lvl3pPr>
            <a:lvl4pPr indent="-228600" lvl="3" marL="1828800" algn="l">
              <a:lnSpc>
                <a:spcPct val="90000"/>
              </a:lnSpc>
              <a:spcBef>
                <a:spcPts val="500"/>
              </a:spcBef>
              <a:spcAft>
                <a:spcPts val="0"/>
              </a:spcAft>
              <a:buClr>
                <a:schemeClr val="dk1"/>
              </a:buClr>
              <a:buSzPts val="1500"/>
              <a:buNone/>
              <a:defRPr sz="1500">
                <a:solidFill>
                  <a:schemeClr val="dk1"/>
                </a:solidFill>
              </a:defRPr>
            </a:lvl4pPr>
            <a:lvl5pPr indent="-228600" lvl="4" marL="2286000" algn="l">
              <a:lnSpc>
                <a:spcPct val="90000"/>
              </a:lnSpc>
              <a:spcBef>
                <a:spcPts val="500"/>
              </a:spcBef>
              <a:spcAft>
                <a:spcPts val="0"/>
              </a:spcAft>
              <a:buClr>
                <a:schemeClr val="dk1"/>
              </a:buClr>
              <a:buSzPts val="1500"/>
              <a:buNone/>
              <a:defRPr sz="15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 indholdsobjekter" type="twoObj">
  <p:cSld name="TWO_OBJECTS">
    <p:spTree>
      <p:nvGrpSpPr>
        <p:cNvPr id="37" name="Shape 37"/>
        <p:cNvGrpSpPr/>
        <p:nvPr/>
      </p:nvGrpSpPr>
      <p:grpSpPr>
        <a:xfrm>
          <a:off x="0" y="0"/>
          <a:ext cx="0" cy="0"/>
          <a:chOff x="0" y="0"/>
          <a:chExt cx="0" cy="0"/>
        </a:xfrm>
      </p:grpSpPr>
      <p:sp>
        <p:nvSpPr>
          <p:cNvPr id="38" name="Google Shape;38;p5"/>
          <p:cNvSpPr txBox="1"/>
          <p:nvPr>
            <p:ph type="title"/>
          </p:nvPr>
        </p:nvSpPr>
        <p:spPr>
          <a:xfrm>
            <a:off x="610307" y="1361817"/>
            <a:ext cx="10515600" cy="74899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5"/>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5"/>
          <p:cNvSpPr txBox="1"/>
          <p:nvPr>
            <p:ph idx="11" type="ftr"/>
          </p:nvPr>
        </p:nvSpPr>
        <p:spPr>
          <a:xfrm>
            <a:off x="610307" y="271451"/>
            <a:ext cx="8706708" cy="497959"/>
          </a:xfrm>
          <a:prstGeom prst="rect">
            <a:avLst/>
          </a:prstGeom>
          <a:noFill/>
          <a:ln>
            <a:noFill/>
          </a:ln>
        </p:spPr>
        <p:txBody>
          <a:bodyPr anchorCtr="0" anchor="t" bIns="0" lIns="9000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og indholdsobjekt" type="obj">
  <p:cSld name="OBJECT">
    <p:spTree>
      <p:nvGrpSpPr>
        <p:cNvPr id="44" name="Shape 44"/>
        <p:cNvGrpSpPr/>
        <p:nvPr/>
      </p:nvGrpSpPr>
      <p:grpSpPr>
        <a:xfrm>
          <a:off x="0" y="0"/>
          <a:ext cx="0" cy="0"/>
          <a:chOff x="0" y="0"/>
          <a:chExt cx="0" cy="0"/>
        </a:xfrm>
      </p:grpSpPr>
      <p:sp>
        <p:nvSpPr>
          <p:cNvPr id="45" name="Google Shape;45;p6"/>
          <p:cNvSpPr txBox="1"/>
          <p:nvPr>
            <p:ph type="title"/>
          </p:nvPr>
        </p:nvSpPr>
        <p:spPr>
          <a:xfrm>
            <a:off x="610307" y="1563836"/>
            <a:ext cx="11000443" cy="74899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6"/>
          <p:cNvSpPr txBox="1"/>
          <p:nvPr>
            <p:ph idx="1" type="body"/>
          </p:nvPr>
        </p:nvSpPr>
        <p:spPr>
          <a:xfrm>
            <a:off x="610311" y="2448683"/>
            <a:ext cx="11000443" cy="3750099"/>
          </a:xfrm>
          <a:prstGeom prst="rect">
            <a:avLst/>
          </a:prstGeom>
          <a:noFill/>
          <a:ln>
            <a:noFill/>
          </a:ln>
        </p:spPr>
        <p:txBody>
          <a:bodyPr anchorCtr="0" anchor="t" bIns="45700" lIns="91425" spcFirstLastPara="1" rIns="91425" wrap="square" tIns="45700">
            <a:normAutofit/>
          </a:bodyPr>
          <a:lstStyle>
            <a:lvl1pPr indent="-419100" lvl="0" marL="457200" algn="l">
              <a:lnSpc>
                <a:spcPct val="90000"/>
              </a:lnSpc>
              <a:spcBef>
                <a:spcPts val="0"/>
              </a:spcBef>
              <a:spcAft>
                <a:spcPts val="0"/>
              </a:spcAft>
              <a:buClr>
                <a:schemeClr val="dk1"/>
              </a:buClr>
              <a:buSzPts val="3000"/>
              <a:buChar char="•"/>
              <a:defRPr sz="3000"/>
            </a:lvl1pPr>
            <a:lvl2pPr indent="-419100" lvl="1" marL="914400" algn="l">
              <a:lnSpc>
                <a:spcPct val="90000"/>
              </a:lnSpc>
              <a:spcBef>
                <a:spcPts val="0"/>
              </a:spcBef>
              <a:spcAft>
                <a:spcPts val="0"/>
              </a:spcAft>
              <a:buClr>
                <a:schemeClr val="dk1"/>
              </a:buClr>
              <a:buSzPts val="3000"/>
              <a:buChar char="•"/>
              <a:defRPr sz="3000"/>
            </a:lvl2pPr>
            <a:lvl3pPr indent="-419100" lvl="2" marL="1371600" algn="l">
              <a:lnSpc>
                <a:spcPct val="90000"/>
              </a:lnSpc>
              <a:spcBef>
                <a:spcPts val="0"/>
              </a:spcBef>
              <a:spcAft>
                <a:spcPts val="0"/>
              </a:spcAft>
              <a:buClr>
                <a:schemeClr val="dk1"/>
              </a:buClr>
              <a:buSzPts val="3000"/>
              <a:buChar char="•"/>
              <a:defRPr sz="3000"/>
            </a:lvl3pPr>
            <a:lvl4pPr indent="-419100" lvl="3" marL="1828800" algn="l">
              <a:lnSpc>
                <a:spcPct val="90000"/>
              </a:lnSpc>
              <a:spcBef>
                <a:spcPts val="0"/>
              </a:spcBef>
              <a:spcAft>
                <a:spcPts val="0"/>
              </a:spcAft>
              <a:buClr>
                <a:schemeClr val="dk1"/>
              </a:buClr>
              <a:buSzPts val="3000"/>
              <a:buChar char="•"/>
              <a:defRPr sz="3000"/>
            </a:lvl4pPr>
            <a:lvl5pPr indent="-419100" lvl="4" marL="2286000" algn="l">
              <a:lnSpc>
                <a:spcPct val="90000"/>
              </a:lnSpc>
              <a:spcBef>
                <a:spcPts val="0"/>
              </a:spcBef>
              <a:spcAft>
                <a:spcPts val="0"/>
              </a:spcAft>
              <a:buClr>
                <a:schemeClr val="dk1"/>
              </a:buClr>
              <a:buSzPts val="3000"/>
              <a:buChar char="•"/>
              <a:defRPr sz="3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6"/>
          <p:cNvSpPr txBox="1"/>
          <p:nvPr>
            <p:ph idx="11" type="ftr"/>
          </p:nvPr>
        </p:nvSpPr>
        <p:spPr>
          <a:xfrm>
            <a:off x="610307" y="271451"/>
            <a:ext cx="8706708" cy="497959"/>
          </a:xfrm>
          <a:prstGeom prst="rect">
            <a:avLst/>
          </a:prstGeom>
          <a:noFill/>
          <a:ln>
            <a:noFill/>
          </a:ln>
        </p:spPr>
        <p:txBody>
          <a:bodyPr anchorCtr="0" anchor="t" bIns="0" lIns="9000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0" type="dt"/>
          </p:nvPr>
        </p:nvSpPr>
        <p:spPr>
          <a:xfrm>
            <a:off x="603251" y="6464599"/>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000">
                <a:solidFill>
                  <a:schemeClr val="accent2"/>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Google Shape;49;p6"/>
          <p:cNvSpPr txBox="1"/>
          <p:nvPr>
            <p:ph idx="12" type="sldNum"/>
          </p:nvPr>
        </p:nvSpPr>
        <p:spPr>
          <a:xfrm>
            <a:off x="8808648" y="6464599"/>
            <a:ext cx="27432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000">
                <a:solidFill>
                  <a:schemeClr val="accent2"/>
                </a:solidFill>
                <a:latin typeface="Calibri"/>
                <a:ea typeface="Calibri"/>
                <a:cs typeface="Calibri"/>
                <a:sym typeface="Calibri"/>
              </a:defRPr>
            </a:lvl1pPr>
            <a:lvl2pPr indent="0" lvl="1" marL="0" marR="0" rtl="0" algn="r">
              <a:spcBef>
                <a:spcPts val="0"/>
              </a:spcBef>
              <a:buNone/>
              <a:defRPr sz="1000">
                <a:solidFill>
                  <a:schemeClr val="accent2"/>
                </a:solidFill>
                <a:latin typeface="Calibri"/>
                <a:ea typeface="Calibri"/>
                <a:cs typeface="Calibri"/>
                <a:sym typeface="Calibri"/>
              </a:defRPr>
            </a:lvl2pPr>
            <a:lvl3pPr indent="0" lvl="2" marL="0" marR="0" rtl="0" algn="r">
              <a:spcBef>
                <a:spcPts val="0"/>
              </a:spcBef>
              <a:buNone/>
              <a:defRPr sz="1000">
                <a:solidFill>
                  <a:schemeClr val="accent2"/>
                </a:solidFill>
                <a:latin typeface="Calibri"/>
                <a:ea typeface="Calibri"/>
                <a:cs typeface="Calibri"/>
                <a:sym typeface="Calibri"/>
              </a:defRPr>
            </a:lvl3pPr>
            <a:lvl4pPr indent="0" lvl="3" marL="0" marR="0" rtl="0" algn="r">
              <a:spcBef>
                <a:spcPts val="0"/>
              </a:spcBef>
              <a:buNone/>
              <a:defRPr sz="1000">
                <a:solidFill>
                  <a:schemeClr val="accent2"/>
                </a:solidFill>
                <a:latin typeface="Calibri"/>
                <a:ea typeface="Calibri"/>
                <a:cs typeface="Calibri"/>
                <a:sym typeface="Calibri"/>
              </a:defRPr>
            </a:lvl4pPr>
            <a:lvl5pPr indent="0" lvl="4" marL="0" marR="0" rtl="0" algn="r">
              <a:spcBef>
                <a:spcPts val="0"/>
              </a:spcBef>
              <a:buNone/>
              <a:defRPr sz="1000">
                <a:solidFill>
                  <a:schemeClr val="accent2"/>
                </a:solidFill>
                <a:latin typeface="Calibri"/>
                <a:ea typeface="Calibri"/>
                <a:cs typeface="Calibri"/>
                <a:sym typeface="Calibri"/>
              </a:defRPr>
            </a:lvl5pPr>
            <a:lvl6pPr indent="0" lvl="5" marL="0" marR="0" rtl="0" algn="r">
              <a:spcBef>
                <a:spcPts val="0"/>
              </a:spcBef>
              <a:buNone/>
              <a:defRPr sz="1000">
                <a:solidFill>
                  <a:schemeClr val="accent2"/>
                </a:solidFill>
                <a:latin typeface="Calibri"/>
                <a:ea typeface="Calibri"/>
                <a:cs typeface="Calibri"/>
                <a:sym typeface="Calibri"/>
              </a:defRPr>
            </a:lvl6pPr>
            <a:lvl7pPr indent="0" lvl="6" marL="0" marR="0" rtl="0" algn="r">
              <a:spcBef>
                <a:spcPts val="0"/>
              </a:spcBef>
              <a:buNone/>
              <a:defRPr sz="1000">
                <a:solidFill>
                  <a:schemeClr val="accent2"/>
                </a:solidFill>
                <a:latin typeface="Calibri"/>
                <a:ea typeface="Calibri"/>
                <a:cs typeface="Calibri"/>
                <a:sym typeface="Calibri"/>
              </a:defRPr>
            </a:lvl7pPr>
            <a:lvl8pPr indent="0" lvl="7" marL="0" marR="0" rtl="0" algn="r">
              <a:spcBef>
                <a:spcPts val="0"/>
              </a:spcBef>
              <a:buNone/>
              <a:defRPr sz="1000">
                <a:solidFill>
                  <a:schemeClr val="accent2"/>
                </a:solidFill>
                <a:latin typeface="Calibri"/>
                <a:ea typeface="Calibri"/>
                <a:cs typeface="Calibri"/>
                <a:sym typeface="Calibri"/>
              </a:defRPr>
            </a:lvl8pPr>
            <a:lvl9pPr indent="0" lvl="8" marL="0" marR="0" rtl="0" algn="r">
              <a:spcBef>
                <a:spcPts val="0"/>
              </a:spcBef>
              <a:buNone/>
              <a:defRPr sz="1000">
                <a:solidFill>
                  <a:schemeClr val="accent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a-DK"/>
              <a:t>‹#›</a:t>
            </a:fld>
            <a:endParaRPr/>
          </a:p>
        </p:txBody>
      </p:sp>
      <p:pic>
        <p:nvPicPr>
          <p:cNvPr id="50" name="Google Shape;50;p6"/>
          <p:cNvPicPr preferRelativeResize="0"/>
          <p:nvPr/>
        </p:nvPicPr>
        <p:blipFill rotWithShape="1">
          <a:blip r:embed="rId2">
            <a:alphaModFix/>
          </a:blip>
          <a:srcRect b="0" l="0" r="0" t="0"/>
          <a:stretch/>
        </p:blipFill>
        <p:spPr>
          <a:xfrm>
            <a:off x="-2635953" y="0"/>
            <a:ext cx="2400000" cy="1350204"/>
          </a:xfrm>
          <a:prstGeom prst="rect">
            <a:avLst/>
          </a:prstGeom>
          <a:noFill/>
          <a:ln>
            <a:noFill/>
          </a:ln>
        </p:spPr>
      </p:pic>
      <p:pic>
        <p:nvPicPr>
          <p:cNvPr id="51" name="Google Shape;51;p6"/>
          <p:cNvPicPr preferRelativeResize="0"/>
          <p:nvPr/>
        </p:nvPicPr>
        <p:blipFill rotWithShape="1">
          <a:blip r:embed="rId3">
            <a:alphaModFix/>
          </a:blip>
          <a:srcRect b="0" l="0" r="0" t="0"/>
          <a:stretch/>
        </p:blipFill>
        <p:spPr>
          <a:xfrm>
            <a:off x="-2635953" y="1468142"/>
            <a:ext cx="2400000" cy="1350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type="blank">
  <p:cSld name="BLANK">
    <p:spTree>
      <p:nvGrpSpPr>
        <p:cNvPr id="52" name="Shape 52"/>
        <p:cNvGrpSpPr/>
        <p:nvPr/>
      </p:nvGrpSpPr>
      <p:grpSpPr>
        <a:xfrm>
          <a:off x="0" y="0"/>
          <a:ext cx="0" cy="0"/>
          <a:chOff x="0" y="0"/>
          <a:chExt cx="0" cy="0"/>
        </a:xfrm>
      </p:grpSpPr>
      <p:sp>
        <p:nvSpPr>
          <p:cNvPr id="53" name="Google Shape;53;p7"/>
          <p:cNvSpPr txBox="1"/>
          <p:nvPr>
            <p:ph idx="11" type="ftr"/>
          </p:nvPr>
        </p:nvSpPr>
        <p:spPr>
          <a:xfrm>
            <a:off x="610307" y="271451"/>
            <a:ext cx="8706708" cy="497959"/>
          </a:xfrm>
          <a:prstGeom prst="rect">
            <a:avLst/>
          </a:prstGeom>
          <a:noFill/>
          <a:ln>
            <a:noFill/>
          </a:ln>
        </p:spPr>
        <p:txBody>
          <a:bodyPr anchorCtr="0" anchor="t" bIns="0" lIns="9000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0" type="dt"/>
          </p:nvPr>
        </p:nvSpPr>
        <p:spPr>
          <a:xfrm>
            <a:off x="603251" y="6464599"/>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000">
                <a:solidFill>
                  <a:schemeClr val="accent2"/>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7"/>
          <p:cNvSpPr txBox="1"/>
          <p:nvPr>
            <p:ph idx="12" type="sldNum"/>
          </p:nvPr>
        </p:nvSpPr>
        <p:spPr>
          <a:xfrm>
            <a:off x="8808648" y="6464599"/>
            <a:ext cx="27432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000">
                <a:solidFill>
                  <a:schemeClr val="accent2"/>
                </a:solidFill>
                <a:latin typeface="Calibri"/>
                <a:ea typeface="Calibri"/>
                <a:cs typeface="Calibri"/>
                <a:sym typeface="Calibri"/>
              </a:defRPr>
            </a:lvl1pPr>
            <a:lvl2pPr indent="0" lvl="1" marL="0" marR="0" rtl="0" algn="r">
              <a:spcBef>
                <a:spcPts val="0"/>
              </a:spcBef>
              <a:buNone/>
              <a:defRPr sz="1000">
                <a:solidFill>
                  <a:schemeClr val="accent2"/>
                </a:solidFill>
                <a:latin typeface="Calibri"/>
                <a:ea typeface="Calibri"/>
                <a:cs typeface="Calibri"/>
                <a:sym typeface="Calibri"/>
              </a:defRPr>
            </a:lvl2pPr>
            <a:lvl3pPr indent="0" lvl="2" marL="0" marR="0" rtl="0" algn="r">
              <a:spcBef>
                <a:spcPts val="0"/>
              </a:spcBef>
              <a:buNone/>
              <a:defRPr sz="1000">
                <a:solidFill>
                  <a:schemeClr val="accent2"/>
                </a:solidFill>
                <a:latin typeface="Calibri"/>
                <a:ea typeface="Calibri"/>
                <a:cs typeface="Calibri"/>
                <a:sym typeface="Calibri"/>
              </a:defRPr>
            </a:lvl3pPr>
            <a:lvl4pPr indent="0" lvl="3" marL="0" marR="0" rtl="0" algn="r">
              <a:spcBef>
                <a:spcPts val="0"/>
              </a:spcBef>
              <a:buNone/>
              <a:defRPr sz="1000">
                <a:solidFill>
                  <a:schemeClr val="accent2"/>
                </a:solidFill>
                <a:latin typeface="Calibri"/>
                <a:ea typeface="Calibri"/>
                <a:cs typeface="Calibri"/>
                <a:sym typeface="Calibri"/>
              </a:defRPr>
            </a:lvl4pPr>
            <a:lvl5pPr indent="0" lvl="4" marL="0" marR="0" rtl="0" algn="r">
              <a:spcBef>
                <a:spcPts val="0"/>
              </a:spcBef>
              <a:buNone/>
              <a:defRPr sz="1000">
                <a:solidFill>
                  <a:schemeClr val="accent2"/>
                </a:solidFill>
                <a:latin typeface="Calibri"/>
                <a:ea typeface="Calibri"/>
                <a:cs typeface="Calibri"/>
                <a:sym typeface="Calibri"/>
              </a:defRPr>
            </a:lvl5pPr>
            <a:lvl6pPr indent="0" lvl="5" marL="0" marR="0" rtl="0" algn="r">
              <a:spcBef>
                <a:spcPts val="0"/>
              </a:spcBef>
              <a:buNone/>
              <a:defRPr sz="1000">
                <a:solidFill>
                  <a:schemeClr val="accent2"/>
                </a:solidFill>
                <a:latin typeface="Calibri"/>
                <a:ea typeface="Calibri"/>
                <a:cs typeface="Calibri"/>
                <a:sym typeface="Calibri"/>
              </a:defRPr>
            </a:lvl6pPr>
            <a:lvl7pPr indent="0" lvl="6" marL="0" marR="0" rtl="0" algn="r">
              <a:spcBef>
                <a:spcPts val="0"/>
              </a:spcBef>
              <a:buNone/>
              <a:defRPr sz="1000">
                <a:solidFill>
                  <a:schemeClr val="accent2"/>
                </a:solidFill>
                <a:latin typeface="Calibri"/>
                <a:ea typeface="Calibri"/>
                <a:cs typeface="Calibri"/>
                <a:sym typeface="Calibri"/>
              </a:defRPr>
            </a:lvl7pPr>
            <a:lvl8pPr indent="0" lvl="7" marL="0" marR="0" rtl="0" algn="r">
              <a:spcBef>
                <a:spcPts val="0"/>
              </a:spcBef>
              <a:buNone/>
              <a:defRPr sz="1000">
                <a:solidFill>
                  <a:schemeClr val="accent2"/>
                </a:solidFill>
                <a:latin typeface="Calibri"/>
                <a:ea typeface="Calibri"/>
                <a:cs typeface="Calibri"/>
                <a:sym typeface="Calibri"/>
              </a:defRPr>
            </a:lvl8pPr>
            <a:lvl9pPr indent="0" lvl="8" marL="0" marR="0" rtl="0" algn="r">
              <a:spcBef>
                <a:spcPts val="0"/>
              </a:spcBef>
              <a:buNone/>
              <a:defRPr sz="1000">
                <a:solidFill>
                  <a:schemeClr val="accent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rside/breaker koral">
  <p:cSld name="Forside/breaker koral">
    <p:spTree>
      <p:nvGrpSpPr>
        <p:cNvPr id="56" name="Shape 56"/>
        <p:cNvGrpSpPr/>
        <p:nvPr/>
      </p:nvGrpSpPr>
      <p:grpSpPr>
        <a:xfrm>
          <a:off x="0" y="0"/>
          <a:ext cx="0" cy="0"/>
          <a:chOff x="0" y="0"/>
          <a:chExt cx="0" cy="0"/>
        </a:xfrm>
      </p:grpSpPr>
      <p:sp>
        <p:nvSpPr>
          <p:cNvPr id="57" name="Google Shape;57;p8"/>
          <p:cNvSpPr/>
          <p:nvPr/>
        </p:nvSpPr>
        <p:spPr>
          <a:xfrm>
            <a:off x="0" y="1025236"/>
            <a:ext cx="12207173" cy="583276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 name="Google Shape;58;p8"/>
          <p:cNvSpPr txBox="1"/>
          <p:nvPr>
            <p:ph type="ctrTitle"/>
          </p:nvPr>
        </p:nvSpPr>
        <p:spPr>
          <a:xfrm>
            <a:off x="610307" y="1510287"/>
            <a:ext cx="11596867" cy="932691"/>
          </a:xfrm>
          <a:prstGeom prst="rect">
            <a:avLst/>
          </a:prstGeom>
          <a:noFill/>
          <a:ln>
            <a:noFill/>
          </a:ln>
        </p:spPr>
        <p:txBody>
          <a:bodyPr anchorCtr="0" anchor="t" bIns="45700" lIns="91425" spcFirstLastPara="1" rIns="0" wrap="square" tIns="45700">
            <a:normAutofit/>
          </a:bodyPr>
          <a:lstStyle>
            <a:lvl1pPr lvl="0" algn="l">
              <a:lnSpc>
                <a:spcPct val="90000"/>
              </a:lnSpc>
              <a:spcBef>
                <a:spcPts val="0"/>
              </a:spcBef>
              <a:spcAft>
                <a:spcPts val="0"/>
              </a:spcAft>
              <a:buClr>
                <a:schemeClr val="lt1"/>
              </a:buClr>
              <a:buSzPts val="6000"/>
              <a:buFont typeface="Calibri"/>
              <a:buNone/>
              <a:defRPr sz="6000" cap="none">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8"/>
          <p:cNvSpPr txBox="1"/>
          <p:nvPr>
            <p:ph idx="1" type="subTitle"/>
          </p:nvPr>
        </p:nvSpPr>
        <p:spPr>
          <a:xfrm>
            <a:off x="610307" y="2406033"/>
            <a:ext cx="11581693" cy="1122784"/>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3000"/>
              <a:buNone/>
              <a:defRPr sz="3000">
                <a:solidFill>
                  <a:schemeClr val="l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0" name="Google Shape;60;p8"/>
          <p:cNvSpPr txBox="1"/>
          <p:nvPr>
            <p:ph idx="11" type="ftr"/>
          </p:nvPr>
        </p:nvSpPr>
        <p:spPr>
          <a:xfrm>
            <a:off x="610307" y="271451"/>
            <a:ext cx="8706708" cy="497959"/>
          </a:xfrm>
          <a:prstGeom prst="rect">
            <a:avLst/>
          </a:prstGeom>
          <a:noFill/>
          <a:ln>
            <a:noFill/>
          </a:ln>
        </p:spPr>
        <p:txBody>
          <a:bodyPr anchorCtr="0" anchor="t" bIns="0" lIns="9000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61" name="Google Shape;61;p8"/>
          <p:cNvPicPr preferRelativeResize="0"/>
          <p:nvPr/>
        </p:nvPicPr>
        <p:blipFill rotWithShape="1">
          <a:blip r:embed="rId2">
            <a:alphaModFix/>
          </a:blip>
          <a:srcRect b="0" l="0" r="0" t="0"/>
          <a:stretch/>
        </p:blipFill>
        <p:spPr>
          <a:xfrm>
            <a:off x="-2621776" y="0"/>
            <a:ext cx="2400000" cy="1350204"/>
          </a:xfrm>
          <a:prstGeom prst="rect">
            <a:avLst/>
          </a:prstGeom>
          <a:noFill/>
          <a:ln>
            <a:noFill/>
          </a:ln>
        </p:spPr>
      </p:pic>
      <p:sp>
        <p:nvSpPr>
          <p:cNvPr id="62" name="Google Shape;62;p8"/>
          <p:cNvSpPr txBox="1"/>
          <p:nvPr>
            <p:ph idx="2" type="body"/>
          </p:nvPr>
        </p:nvSpPr>
        <p:spPr>
          <a:xfrm>
            <a:off x="5778500" y="5380894"/>
            <a:ext cx="5921483" cy="81756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900"/>
              <a:buNone/>
              <a:defRPr b="1" i="1" sz="1900">
                <a:solidFill>
                  <a:schemeClr val="lt1"/>
                </a:solidFill>
              </a:defRPr>
            </a:lvl1pPr>
            <a:lvl2pPr indent="-228600" lvl="1" marL="914400" algn="l">
              <a:lnSpc>
                <a:spcPct val="90000"/>
              </a:lnSpc>
              <a:spcBef>
                <a:spcPts val="500"/>
              </a:spcBef>
              <a:spcAft>
                <a:spcPts val="0"/>
              </a:spcAft>
              <a:buClr>
                <a:schemeClr val="lt1"/>
              </a:buClr>
              <a:buSzPts val="1900"/>
              <a:buNone/>
              <a:defRPr b="1" i="1" sz="1900">
                <a:solidFill>
                  <a:schemeClr val="lt1"/>
                </a:solidFill>
              </a:defRPr>
            </a:lvl2pPr>
            <a:lvl3pPr indent="-228600" lvl="2" marL="1371600" algn="l">
              <a:lnSpc>
                <a:spcPct val="90000"/>
              </a:lnSpc>
              <a:spcBef>
                <a:spcPts val="500"/>
              </a:spcBef>
              <a:spcAft>
                <a:spcPts val="0"/>
              </a:spcAft>
              <a:buClr>
                <a:schemeClr val="lt1"/>
              </a:buClr>
              <a:buSzPts val="1900"/>
              <a:buNone/>
              <a:defRPr b="1" i="1" sz="1900">
                <a:solidFill>
                  <a:schemeClr val="lt1"/>
                </a:solidFill>
              </a:defRPr>
            </a:lvl3pPr>
            <a:lvl4pPr indent="-228600" lvl="3" marL="1828800" algn="l">
              <a:lnSpc>
                <a:spcPct val="90000"/>
              </a:lnSpc>
              <a:spcBef>
                <a:spcPts val="500"/>
              </a:spcBef>
              <a:spcAft>
                <a:spcPts val="0"/>
              </a:spcAft>
              <a:buClr>
                <a:schemeClr val="lt1"/>
              </a:buClr>
              <a:buSzPts val="1900"/>
              <a:buNone/>
              <a:defRPr b="1" i="1" sz="1900">
                <a:solidFill>
                  <a:schemeClr val="lt1"/>
                </a:solidFill>
              </a:defRPr>
            </a:lvl4pPr>
            <a:lvl5pPr indent="-228600" lvl="4" marL="2286000" algn="l">
              <a:lnSpc>
                <a:spcPct val="90000"/>
              </a:lnSpc>
              <a:spcBef>
                <a:spcPts val="500"/>
              </a:spcBef>
              <a:spcAft>
                <a:spcPts val="0"/>
              </a:spcAft>
              <a:buClr>
                <a:schemeClr val="lt1"/>
              </a:buClr>
              <a:buSzPts val="1900"/>
              <a:buNone/>
              <a:defRPr b="1" i="1" sz="19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rside sand">
  <p:cSld name="Forside sand">
    <p:spTree>
      <p:nvGrpSpPr>
        <p:cNvPr id="63" name="Shape 63"/>
        <p:cNvGrpSpPr/>
        <p:nvPr/>
      </p:nvGrpSpPr>
      <p:grpSpPr>
        <a:xfrm>
          <a:off x="0" y="0"/>
          <a:ext cx="0" cy="0"/>
          <a:chOff x="0" y="0"/>
          <a:chExt cx="0" cy="0"/>
        </a:xfrm>
      </p:grpSpPr>
      <p:sp>
        <p:nvSpPr>
          <p:cNvPr id="64" name="Google Shape;64;p9"/>
          <p:cNvSpPr/>
          <p:nvPr/>
        </p:nvSpPr>
        <p:spPr>
          <a:xfrm>
            <a:off x="0" y="1025236"/>
            <a:ext cx="12207173" cy="5832764"/>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 name="Google Shape;65;p9"/>
          <p:cNvSpPr txBox="1"/>
          <p:nvPr>
            <p:ph type="ctrTitle"/>
          </p:nvPr>
        </p:nvSpPr>
        <p:spPr>
          <a:xfrm>
            <a:off x="610307" y="1510287"/>
            <a:ext cx="11596867" cy="932691"/>
          </a:xfrm>
          <a:prstGeom prst="rect">
            <a:avLst/>
          </a:prstGeom>
          <a:noFill/>
          <a:ln>
            <a:noFill/>
          </a:ln>
        </p:spPr>
        <p:txBody>
          <a:bodyPr anchorCtr="0" anchor="t" bIns="45700" lIns="91425" spcFirstLastPara="1" rIns="0" wrap="square" tIns="45700">
            <a:normAutofit/>
          </a:bodyPr>
          <a:lstStyle>
            <a:lvl1pPr lvl="0" algn="l">
              <a:lnSpc>
                <a:spcPct val="90000"/>
              </a:lnSpc>
              <a:spcBef>
                <a:spcPts val="0"/>
              </a:spcBef>
              <a:spcAft>
                <a:spcPts val="0"/>
              </a:spcAft>
              <a:buClr>
                <a:schemeClr val="dk1"/>
              </a:buClr>
              <a:buSzPts val="6000"/>
              <a:buFont typeface="Calibri"/>
              <a:buNone/>
              <a:defRPr sz="6000" cap="none">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9"/>
          <p:cNvSpPr txBox="1"/>
          <p:nvPr>
            <p:ph idx="1" type="subTitle"/>
          </p:nvPr>
        </p:nvSpPr>
        <p:spPr>
          <a:xfrm>
            <a:off x="610307" y="2406033"/>
            <a:ext cx="11581693" cy="1122784"/>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3000"/>
              <a:buNone/>
              <a:defRPr sz="3000">
                <a:solidFill>
                  <a:schemeClr val="dk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7" name="Google Shape;67;p9"/>
          <p:cNvSpPr txBox="1"/>
          <p:nvPr>
            <p:ph idx="11" type="ftr"/>
          </p:nvPr>
        </p:nvSpPr>
        <p:spPr>
          <a:xfrm>
            <a:off x="610307" y="271451"/>
            <a:ext cx="8706708" cy="497959"/>
          </a:xfrm>
          <a:prstGeom prst="rect">
            <a:avLst/>
          </a:prstGeom>
          <a:noFill/>
          <a:ln>
            <a:noFill/>
          </a:ln>
        </p:spPr>
        <p:txBody>
          <a:bodyPr anchorCtr="0" anchor="t" bIns="0" lIns="9000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9"/>
          <p:cNvSpPr txBox="1"/>
          <p:nvPr>
            <p:ph idx="2" type="body"/>
          </p:nvPr>
        </p:nvSpPr>
        <p:spPr>
          <a:xfrm>
            <a:off x="710522" y="5381626"/>
            <a:ext cx="3568401" cy="81756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500"/>
              <a:buNone/>
              <a:defRPr sz="1500">
                <a:solidFill>
                  <a:schemeClr val="dk1"/>
                </a:solidFill>
              </a:defRPr>
            </a:lvl1pPr>
            <a:lvl2pPr indent="-228600" lvl="1" marL="914400" algn="l">
              <a:lnSpc>
                <a:spcPct val="90000"/>
              </a:lnSpc>
              <a:spcBef>
                <a:spcPts val="500"/>
              </a:spcBef>
              <a:spcAft>
                <a:spcPts val="0"/>
              </a:spcAft>
              <a:buClr>
                <a:schemeClr val="dk1"/>
              </a:buClr>
              <a:buSzPts val="1500"/>
              <a:buNone/>
              <a:defRPr sz="1500">
                <a:solidFill>
                  <a:schemeClr val="dk1"/>
                </a:solidFill>
              </a:defRPr>
            </a:lvl2pPr>
            <a:lvl3pPr indent="-228600" lvl="2" marL="1371600" algn="l">
              <a:lnSpc>
                <a:spcPct val="90000"/>
              </a:lnSpc>
              <a:spcBef>
                <a:spcPts val="500"/>
              </a:spcBef>
              <a:spcAft>
                <a:spcPts val="0"/>
              </a:spcAft>
              <a:buClr>
                <a:schemeClr val="dk1"/>
              </a:buClr>
              <a:buSzPts val="1500"/>
              <a:buNone/>
              <a:defRPr sz="1500">
                <a:solidFill>
                  <a:schemeClr val="dk1"/>
                </a:solidFill>
              </a:defRPr>
            </a:lvl3pPr>
            <a:lvl4pPr indent="-228600" lvl="3" marL="1828800" algn="l">
              <a:lnSpc>
                <a:spcPct val="90000"/>
              </a:lnSpc>
              <a:spcBef>
                <a:spcPts val="500"/>
              </a:spcBef>
              <a:spcAft>
                <a:spcPts val="0"/>
              </a:spcAft>
              <a:buClr>
                <a:schemeClr val="dk1"/>
              </a:buClr>
              <a:buSzPts val="1500"/>
              <a:buNone/>
              <a:defRPr sz="1500">
                <a:solidFill>
                  <a:schemeClr val="dk1"/>
                </a:solidFill>
              </a:defRPr>
            </a:lvl4pPr>
            <a:lvl5pPr indent="-228600" lvl="4" marL="2286000" algn="l">
              <a:lnSpc>
                <a:spcPct val="90000"/>
              </a:lnSpc>
              <a:spcBef>
                <a:spcPts val="500"/>
              </a:spcBef>
              <a:spcAft>
                <a:spcPts val="0"/>
              </a:spcAft>
              <a:buClr>
                <a:schemeClr val="dk1"/>
              </a:buClr>
              <a:buSzPts val="1500"/>
              <a:buNone/>
              <a:defRPr sz="15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9" name="Google Shape;69;p9"/>
          <p:cNvPicPr preferRelativeResize="0"/>
          <p:nvPr/>
        </p:nvPicPr>
        <p:blipFill rotWithShape="1">
          <a:blip r:embed="rId2">
            <a:alphaModFix/>
          </a:blip>
          <a:srcRect b="20388" l="-13264" r="13264" t="-1460"/>
          <a:stretch/>
        </p:blipFill>
        <p:spPr>
          <a:xfrm>
            <a:off x="7670756" y="3174095"/>
            <a:ext cx="4544004" cy="368390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rside/breaker sand">
  <p:cSld name="Forside/breaker sand">
    <p:spTree>
      <p:nvGrpSpPr>
        <p:cNvPr id="70" name="Shape 70"/>
        <p:cNvGrpSpPr/>
        <p:nvPr/>
      </p:nvGrpSpPr>
      <p:grpSpPr>
        <a:xfrm>
          <a:off x="0" y="0"/>
          <a:ext cx="0" cy="0"/>
          <a:chOff x="0" y="0"/>
          <a:chExt cx="0" cy="0"/>
        </a:xfrm>
      </p:grpSpPr>
      <p:sp>
        <p:nvSpPr>
          <p:cNvPr id="71" name="Google Shape;71;p10"/>
          <p:cNvSpPr/>
          <p:nvPr/>
        </p:nvSpPr>
        <p:spPr>
          <a:xfrm>
            <a:off x="0" y="1025236"/>
            <a:ext cx="12207173" cy="5832764"/>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0"/>
          <p:cNvSpPr txBox="1"/>
          <p:nvPr>
            <p:ph type="ctrTitle"/>
          </p:nvPr>
        </p:nvSpPr>
        <p:spPr>
          <a:xfrm>
            <a:off x="610307" y="1510287"/>
            <a:ext cx="11596867" cy="932691"/>
          </a:xfrm>
          <a:prstGeom prst="rect">
            <a:avLst/>
          </a:prstGeom>
          <a:noFill/>
          <a:ln>
            <a:noFill/>
          </a:ln>
        </p:spPr>
        <p:txBody>
          <a:bodyPr anchorCtr="0" anchor="t" bIns="45700" lIns="91425" spcFirstLastPara="1" rIns="0" wrap="square" tIns="45700">
            <a:normAutofit/>
          </a:bodyPr>
          <a:lstStyle>
            <a:lvl1pPr lvl="0" algn="l">
              <a:lnSpc>
                <a:spcPct val="90000"/>
              </a:lnSpc>
              <a:spcBef>
                <a:spcPts val="0"/>
              </a:spcBef>
              <a:spcAft>
                <a:spcPts val="0"/>
              </a:spcAft>
              <a:buClr>
                <a:schemeClr val="dk1"/>
              </a:buClr>
              <a:buSzPts val="6000"/>
              <a:buFont typeface="Calibri"/>
              <a:buNone/>
              <a:defRPr sz="6000" cap="none">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0"/>
          <p:cNvSpPr txBox="1"/>
          <p:nvPr>
            <p:ph idx="1" type="subTitle"/>
          </p:nvPr>
        </p:nvSpPr>
        <p:spPr>
          <a:xfrm>
            <a:off x="610307" y="2406033"/>
            <a:ext cx="11581693" cy="1122784"/>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3000"/>
              <a:buNone/>
              <a:defRPr sz="3000">
                <a:solidFill>
                  <a:schemeClr val="dk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4" name="Google Shape;74;p10"/>
          <p:cNvSpPr txBox="1"/>
          <p:nvPr>
            <p:ph idx="11" type="ftr"/>
          </p:nvPr>
        </p:nvSpPr>
        <p:spPr>
          <a:xfrm>
            <a:off x="610307" y="271451"/>
            <a:ext cx="8706708" cy="497959"/>
          </a:xfrm>
          <a:prstGeom prst="rect">
            <a:avLst/>
          </a:prstGeom>
          <a:noFill/>
          <a:ln>
            <a:noFill/>
          </a:ln>
        </p:spPr>
        <p:txBody>
          <a:bodyPr anchorCtr="0" anchor="t" bIns="0" lIns="9000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0"/>
          <p:cNvSpPr txBox="1"/>
          <p:nvPr>
            <p:ph idx="2" type="body"/>
          </p:nvPr>
        </p:nvSpPr>
        <p:spPr>
          <a:xfrm>
            <a:off x="5778500" y="5380894"/>
            <a:ext cx="5921483" cy="81756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900"/>
              <a:buNone/>
              <a:defRPr b="1" i="1" sz="1900">
                <a:solidFill>
                  <a:schemeClr val="dk1"/>
                </a:solidFill>
              </a:defRPr>
            </a:lvl1pPr>
            <a:lvl2pPr indent="-228600" lvl="1" marL="914400" algn="l">
              <a:lnSpc>
                <a:spcPct val="90000"/>
              </a:lnSpc>
              <a:spcBef>
                <a:spcPts val="500"/>
              </a:spcBef>
              <a:spcAft>
                <a:spcPts val="0"/>
              </a:spcAft>
              <a:buClr>
                <a:schemeClr val="dk1"/>
              </a:buClr>
              <a:buSzPts val="1900"/>
              <a:buNone/>
              <a:defRPr b="1" i="1" sz="1900">
                <a:solidFill>
                  <a:schemeClr val="dk1"/>
                </a:solidFill>
              </a:defRPr>
            </a:lvl2pPr>
            <a:lvl3pPr indent="-228600" lvl="2" marL="1371600" algn="l">
              <a:lnSpc>
                <a:spcPct val="90000"/>
              </a:lnSpc>
              <a:spcBef>
                <a:spcPts val="500"/>
              </a:spcBef>
              <a:spcAft>
                <a:spcPts val="0"/>
              </a:spcAft>
              <a:buClr>
                <a:schemeClr val="dk1"/>
              </a:buClr>
              <a:buSzPts val="1900"/>
              <a:buNone/>
              <a:defRPr b="1" i="1" sz="1900">
                <a:solidFill>
                  <a:schemeClr val="dk1"/>
                </a:solidFill>
              </a:defRPr>
            </a:lvl3pPr>
            <a:lvl4pPr indent="-228600" lvl="3" marL="1828800" algn="l">
              <a:lnSpc>
                <a:spcPct val="90000"/>
              </a:lnSpc>
              <a:spcBef>
                <a:spcPts val="500"/>
              </a:spcBef>
              <a:spcAft>
                <a:spcPts val="0"/>
              </a:spcAft>
              <a:buClr>
                <a:schemeClr val="dk1"/>
              </a:buClr>
              <a:buSzPts val="1900"/>
              <a:buNone/>
              <a:defRPr b="1" i="1" sz="1900">
                <a:solidFill>
                  <a:schemeClr val="dk1"/>
                </a:solidFill>
              </a:defRPr>
            </a:lvl4pPr>
            <a:lvl5pPr indent="-228600" lvl="4" marL="2286000" algn="l">
              <a:lnSpc>
                <a:spcPct val="90000"/>
              </a:lnSpc>
              <a:spcBef>
                <a:spcPts val="500"/>
              </a:spcBef>
              <a:spcAft>
                <a:spcPts val="0"/>
              </a:spcAft>
              <a:buClr>
                <a:schemeClr val="dk1"/>
              </a:buClr>
              <a:buSzPts val="1900"/>
              <a:buNone/>
              <a:defRPr b="1" i="1" sz="19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theme" Target="../theme/theme3.xml"/><Relationship Id="rId16" Type="http://schemas.openxmlformats.org/officeDocument/2006/relationships/slideLayout" Target="../slideLayouts/slideLayout14.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2" Type="http://schemas.openxmlformats.org/officeDocument/2006/relationships/theme" Target="../theme/theme1.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10307" y="1361817"/>
            <a:ext cx="10515600" cy="74899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1"/>
              </a:buClr>
              <a:buSzPts val="4800"/>
              <a:buFont typeface="Calibri"/>
              <a:buNone/>
              <a:defRPr b="1" i="0" sz="48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10311" y="2278554"/>
            <a:ext cx="10515600" cy="435133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81000" lvl="3" marL="18288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1" type="ftr"/>
          </p:nvPr>
        </p:nvSpPr>
        <p:spPr>
          <a:xfrm>
            <a:off x="610307" y="271451"/>
            <a:ext cx="8706708" cy="497959"/>
          </a:xfrm>
          <a:prstGeom prst="rect">
            <a:avLst/>
          </a:prstGeom>
          <a:noFill/>
          <a:ln>
            <a:noFill/>
          </a:ln>
        </p:spPr>
        <p:txBody>
          <a:bodyPr anchorCtr="0" anchor="t" bIns="0" lIns="90000" spcFirstLastPara="1" rIns="0" wrap="square" tIns="0">
            <a:noAutofit/>
          </a:bodyPr>
          <a:lstStyle>
            <a:lvl1pPr lvl="0" marR="0" rtl="0" algn="l">
              <a:spcBef>
                <a:spcPts val="0"/>
              </a:spcBef>
              <a:spcAft>
                <a:spcPts val="0"/>
              </a:spcAft>
              <a:buSzPts val="1400"/>
              <a:buNone/>
              <a:defRPr b="1" i="0" sz="1600" u="none" cap="none" strike="noStrike">
                <a:solidFill>
                  <a:schemeClr val="accent2"/>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nvSpPr>
        <p:spPr>
          <a:xfrm>
            <a:off x="-3183630" y="3844078"/>
            <a:ext cx="3041651" cy="1231106"/>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i="0" lang="da-DK" sz="1000" u="none" cap="none" strike="noStrike">
                <a:solidFill>
                  <a:schemeClr val="dk1"/>
                </a:solidFill>
                <a:latin typeface="Calibri"/>
                <a:ea typeface="Calibri"/>
                <a:cs typeface="Calibri"/>
                <a:sym typeface="Calibri"/>
              </a:rPr>
              <a:t>Titel og dato i sidefod/hoved:</a:t>
            </a:r>
            <a:endParaRPr/>
          </a:p>
          <a:p>
            <a:pPr indent="0" lvl="0" marL="0" marR="0" rtl="0" algn="r">
              <a:spcBef>
                <a:spcPts val="0"/>
              </a:spcBef>
              <a:spcAft>
                <a:spcPts val="0"/>
              </a:spcAft>
              <a:buNone/>
            </a:pPr>
            <a:r>
              <a:rPr b="0" i="0" lang="da-DK" sz="1000" u="none" cap="none" strike="noStrike">
                <a:solidFill>
                  <a:schemeClr val="dk1"/>
                </a:solidFill>
                <a:latin typeface="Calibri"/>
                <a:ea typeface="Calibri"/>
                <a:cs typeface="Calibri"/>
                <a:sym typeface="Calibri"/>
              </a:rPr>
              <a:t>1. Vælg ’Indsæt’ i topmenuen</a:t>
            </a:r>
            <a:endParaRPr b="0" i="0" sz="1000" u="none" cap="none" strike="noStrike">
              <a:solidFill>
                <a:schemeClr val="dk1"/>
              </a:solidFill>
              <a:latin typeface="Calibri"/>
              <a:ea typeface="Calibri"/>
              <a:cs typeface="Calibri"/>
              <a:sym typeface="Calibri"/>
            </a:endParaRPr>
          </a:p>
          <a:p>
            <a:pPr indent="0" lvl="0" marL="0" marR="0" rtl="0" algn="r">
              <a:spcBef>
                <a:spcPts val="0"/>
              </a:spcBef>
              <a:spcAft>
                <a:spcPts val="0"/>
              </a:spcAft>
              <a:buNone/>
            </a:pPr>
            <a:r>
              <a:rPr b="0" i="0" lang="da-DK" sz="1000" u="none" cap="none" strike="noStrike">
                <a:solidFill>
                  <a:schemeClr val="dk1"/>
                </a:solidFill>
                <a:latin typeface="Calibri"/>
                <a:ea typeface="Calibri"/>
                <a:cs typeface="Calibri"/>
                <a:sym typeface="Calibri"/>
              </a:rPr>
              <a:t>2. Vælg ’Sidehoved og Sidefod’</a:t>
            </a:r>
            <a:endParaRPr/>
          </a:p>
          <a:p>
            <a:pPr indent="0" lvl="0" marL="0" marR="0" rtl="0" algn="r">
              <a:spcBef>
                <a:spcPts val="0"/>
              </a:spcBef>
              <a:spcAft>
                <a:spcPts val="0"/>
              </a:spcAft>
              <a:buNone/>
            </a:pPr>
            <a:r>
              <a:rPr b="0" i="0" lang="da-DK" sz="1000" u="none" cap="none" strike="noStrike">
                <a:solidFill>
                  <a:schemeClr val="dk1"/>
                </a:solidFill>
                <a:latin typeface="Calibri"/>
                <a:ea typeface="Calibri"/>
                <a:cs typeface="Calibri"/>
                <a:sym typeface="Calibri"/>
              </a:rPr>
              <a:t>3. Skriv dato</a:t>
            </a:r>
            <a:endParaRPr/>
          </a:p>
          <a:p>
            <a:pPr indent="0" lvl="0" marL="0" marR="0" rtl="0" algn="r">
              <a:spcBef>
                <a:spcPts val="0"/>
              </a:spcBef>
              <a:spcAft>
                <a:spcPts val="0"/>
              </a:spcAft>
              <a:buNone/>
            </a:pPr>
            <a:r>
              <a:rPr b="0" i="0" lang="da-DK" sz="1000" u="none" cap="none" strike="noStrike">
                <a:solidFill>
                  <a:schemeClr val="dk1"/>
                </a:solidFill>
                <a:latin typeface="Calibri"/>
                <a:ea typeface="Calibri"/>
                <a:cs typeface="Calibri"/>
                <a:sym typeface="Calibri"/>
              </a:rPr>
              <a:t>4. Slidenummer slås til </a:t>
            </a:r>
            <a:endParaRPr/>
          </a:p>
          <a:p>
            <a:pPr indent="0" lvl="0" marL="0" marR="0" rtl="0" algn="r">
              <a:spcBef>
                <a:spcPts val="0"/>
              </a:spcBef>
              <a:spcAft>
                <a:spcPts val="0"/>
              </a:spcAft>
              <a:buNone/>
            </a:pPr>
            <a:r>
              <a:rPr b="0" i="0" lang="da-DK" sz="1000" u="none" cap="none" strike="noStrike">
                <a:solidFill>
                  <a:schemeClr val="dk1"/>
                </a:solidFill>
                <a:latin typeface="Calibri"/>
                <a:ea typeface="Calibri"/>
                <a:cs typeface="Calibri"/>
                <a:sym typeface="Calibri"/>
              </a:rPr>
              <a:t>4. Titel skrives i sidefodfeltet. Vises øverst på slide</a:t>
            </a:r>
            <a:endParaRPr/>
          </a:p>
          <a:p>
            <a:pPr indent="0" lvl="0" marL="0" marR="0" rtl="0" algn="r">
              <a:spcBef>
                <a:spcPts val="0"/>
              </a:spcBef>
              <a:spcAft>
                <a:spcPts val="0"/>
              </a:spcAft>
              <a:buNone/>
            </a:pPr>
            <a:r>
              <a:rPr b="0" i="0" lang="da-DK" sz="1000" u="none" cap="none" strike="noStrike">
                <a:solidFill>
                  <a:schemeClr val="dk1"/>
                </a:solidFill>
                <a:latin typeface="Calibri"/>
                <a:ea typeface="Calibri"/>
                <a:cs typeface="Calibri"/>
                <a:sym typeface="Calibri"/>
              </a:rPr>
              <a:t>5. Vis ikke på titelslide </a:t>
            </a:r>
            <a:endParaRPr b="0" i="0" sz="1000" u="none" cap="none" strike="noStrike">
              <a:solidFill>
                <a:schemeClr val="dk1"/>
              </a:solidFill>
              <a:latin typeface="Calibri"/>
              <a:ea typeface="Calibri"/>
              <a:cs typeface="Calibri"/>
              <a:sym typeface="Calibri"/>
            </a:endParaRPr>
          </a:p>
          <a:p>
            <a:pPr indent="0" lvl="0" marL="0" marR="0" rtl="0" algn="r">
              <a:spcBef>
                <a:spcPts val="0"/>
              </a:spcBef>
              <a:spcAft>
                <a:spcPts val="0"/>
              </a:spcAft>
              <a:buNone/>
            </a:pPr>
            <a:r>
              <a:rPr b="0" i="0" lang="da-DK" sz="1000" u="none" cap="none" strike="noStrike">
                <a:solidFill>
                  <a:schemeClr val="dk1"/>
                </a:solidFill>
                <a:latin typeface="Calibri"/>
                <a:ea typeface="Calibri"/>
                <a:cs typeface="Calibri"/>
                <a:sym typeface="Calibri"/>
              </a:rPr>
              <a:t>4. Tryk ’anvend på alle</a:t>
            </a:r>
            <a:endParaRPr/>
          </a:p>
        </p:txBody>
      </p:sp>
      <p:pic>
        <p:nvPicPr>
          <p:cNvPr id="14" name="Google Shape;14;p1"/>
          <p:cNvPicPr preferRelativeResize="0"/>
          <p:nvPr/>
        </p:nvPicPr>
        <p:blipFill rotWithShape="1">
          <a:blip r:embed="rId1">
            <a:alphaModFix/>
          </a:blip>
          <a:srcRect b="0" l="0" r="0" t="0"/>
          <a:stretch/>
        </p:blipFill>
        <p:spPr>
          <a:xfrm>
            <a:off x="-3173537" y="5423534"/>
            <a:ext cx="3031559" cy="1467583"/>
          </a:xfrm>
          <a:prstGeom prst="rect">
            <a:avLst/>
          </a:prstGeom>
          <a:noFill/>
          <a:ln>
            <a:noFill/>
          </a:ln>
        </p:spPr>
      </p:pic>
      <p:pic>
        <p:nvPicPr>
          <p:cNvPr id="15" name="Google Shape;15;p1"/>
          <p:cNvPicPr preferRelativeResize="0"/>
          <p:nvPr/>
        </p:nvPicPr>
        <p:blipFill rotWithShape="1">
          <a:blip r:embed="rId2">
            <a:alphaModFix/>
          </a:blip>
          <a:srcRect b="0" l="0" r="0" t="0"/>
          <a:stretch/>
        </p:blipFill>
        <p:spPr>
          <a:xfrm>
            <a:off x="10441907" y="391473"/>
            <a:ext cx="1368000" cy="25791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851">
          <p15:clr>
            <a:srgbClr val="F26B43"/>
          </p15:clr>
        </p15:guide>
        <p15:guide id="2" pos="380">
          <p15:clr>
            <a:srgbClr val="F26B43"/>
          </p15:clr>
        </p15:guide>
        <p15:guide id="3" orient="horz" pos="40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1" name="Shape 121"/>
        <p:cNvGrpSpPr/>
        <p:nvPr/>
      </p:nvGrpSpPr>
      <p:grpSpPr>
        <a:xfrm>
          <a:off x="0" y="0"/>
          <a:ext cx="0" cy="0"/>
          <a:chOff x="0" y="0"/>
          <a:chExt cx="0" cy="0"/>
        </a:xfrm>
      </p:grpSpPr>
      <p:sp>
        <p:nvSpPr>
          <p:cNvPr id="122" name="Google Shape;122;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3" name="Google Shape;123;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 name="Google Shape;124;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5" name="Google Shape;12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6" name="Google Shape;12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a-DK"/>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hyperlink" Target="https://journals.plos.org/plosone/article?id=10.1371/journal.pone.0229735"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hyperlink" Target="https://journals.plos.org/plosone/article?id=10.1371/journal.pone.0256105"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8"/>
          <p:cNvSpPr txBox="1"/>
          <p:nvPr>
            <p:ph type="ctrTitle"/>
          </p:nvPr>
        </p:nvSpPr>
        <p:spPr>
          <a:xfrm>
            <a:off x="610307" y="1510287"/>
            <a:ext cx="11596867" cy="1491330"/>
          </a:xfrm>
          <a:prstGeom prst="rect">
            <a:avLst/>
          </a:prstGeom>
          <a:noFill/>
          <a:ln>
            <a:noFill/>
          </a:ln>
        </p:spPr>
        <p:txBody>
          <a:bodyPr anchorCtr="0" anchor="t" bIns="45700" lIns="91425" spcFirstLastPara="1" rIns="0" wrap="square" tIns="45700">
            <a:normAutofit fontScale="90000"/>
          </a:bodyPr>
          <a:lstStyle/>
          <a:p>
            <a:pPr indent="0" lvl="0" marL="0" rtl="0" algn="l">
              <a:lnSpc>
                <a:spcPct val="90000"/>
              </a:lnSpc>
              <a:spcBef>
                <a:spcPts val="0"/>
              </a:spcBef>
              <a:spcAft>
                <a:spcPts val="0"/>
              </a:spcAft>
              <a:buClr>
                <a:schemeClr val="lt1"/>
              </a:buClr>
              <a:buSzPct val="100000"/>
              <a:buFont typeface="Calibri"/>
              <a:buNone/>
            </a:pPr>
            <a:r>
              <a:rPr lang="da-DK"/>
              <a:t>THE CASE OF KEEL BONE FRACTURES </a:t>
            </a:r>
            <a:br>
              <a:rPr lang="da-DK"/>
            </a:br>
            <a:r>
              <a:rPr lang="da-DK"/>
              <a:t>IN LAYING HENS </a:t>
            </a:r>
            <a:endParaRPr/>
          </a:p>
        </p:txBody>
      </p:sp>
      <p:sp>
        <p:nvSpPr>
          <p:cNvPr id="202" name="Google Shape;202;p28"/>
          <p:cNvSpPr txBox="1"/>
          <p:nvPr>
            <p:ph idx="1" type="subTitle"/>
          </p:nvPr>
        </p:nvSpPr>
        <p:spPr>
          <a:xfrm>
            <a:off x="610307" y="3071192"/>
            <a:ext cx="11581693" cy="61622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000"/>
              <a:buNone/>
            </a:pPr>
            <a:r>
              <a:rPr lang="da-DK"/>
              <a:t>Animal Welfare Intergroup meeting at 27th of January 2022</a:t>
            </a:r>
            <a:endParaRPr/>
          </a:p>
        </p:txBody>
      </p:sp>
      <p:sp>
        <p:nvSpPr>
          <p:cNvPr id="203" name="Google Shape;203;p28"/>
          <p:cNvSpPr txBox="1"/>
          <p:nvPr>
            <p:ph idx="2" type="body"/>
          </p:nvPr>
        </p:nvSpPr>
        <p:spPr>
          <a:xfrm>
            <a:off x="710522" y="4432852"/>
            <a:ext cx="5385478" cy="1689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800"/>
              <a:buNone/>
            </a:pPr>
            <a:r>
              <a:rPr lang="da-DK" sz="1800"/>
              <a:t>Mia Bonnichsen</a:t>
            </a:r>
            <a:endParaRPr/>
          </a:p>
          <a:p>
            <a:pPr indent="0" lvl="0" marL="0" rtl="0" algn="l">
              <a:lnSpc>
                <a:spcPct val="90000"/>
              </a:lnSpc>
              <a:spcBef>
                <a:spcPts val="1000"/>
              </a:spcBef>
              <a:spcAft>
                <a:spcPts val="0"/>
              </a:spcAft>
              <a:buClr>
                <a:schemeClr val="lt1"/>
              </a:buClr>
              <a:buSzPts val="1800"/>
              <a:buNone/>
            </a:pPr>
            <a:r>
              <a:rPr lang="da-DK" sz="1800"/>
              <a:t>Veterinarian &amp; Master of Welfare Assesment in Animal Livestock Production</a:t>
            </a:r>
            <a:endParaRPr sz="1800"/>
          </a:p>
          <a:p>
            <a:pPr indent="0" lvl="0" marL="0" rtl="0" algn="l">
              <a:lnSpc>
                <a:spcPct val="90000"/>
              </a:lnSpc>
              <a:spcBef>
                <a:spcPts val="1000"/>
              </a:spcBef>
              <a:spcAft>
                <a:spcPts val="0"/>
              </a:spcAft>
              <a:buClr>
                <a:schemeClr val="lt1"/>
              </a:buClr>
              <a:buSzPts val="2800"/>
              <a:buNone/>
            </a:pPr>
            <a:r>
              <a:rPr lang="da-DK" sz="2800"/>
              <a:t>ANIMAL PROTECTION DENMARK</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descr="Et billede, der indeholder orange, gear&#10;&#10;Automatisk genereret beskrivelse" id="272" name="Google Shape;272;p37"/>
          <p:cNvPicPr preferRelativeResize="0"/>
          <p:nvPr>
            <p:ph idx="2" type="pic"/>
          </p:nvPr>
        </p:nvPicPr>
        <p:blipFill rotWithShape="1">
          <a:blip r:embed="rId3">
            <a:alphaModFix/>
          </a:blip>
          <a:srcRect b="14165" l="0" r="0" t="14166"/>
          <a:stretch/>
        </p:blipFill>
        <p:spPr>
          <a:xfrm>
            <a:off x="0" y="1025525"/>
            <a:ext cx="12192000" cy="5832475"/>
          </a:xfrm>
          <a:prstGeom prst="rect">
            <a:avLst/>
          </a:prstGeom>
          <a:noFill/>
          <a:ln>
            <a:noFill/>
          </a:ln>
        </p:spPr>
      </p:pic>
      <p:sp>
        <p:nvSpPr>
          <p:cNvPr id="273" name="Google Shape;273;p37"/>
          <p:cNvSpPr txBox="1"/>
          <p:nvPr>
            <p:ph idx="4294967295" type="ctrTitle"/>
          </p:nvPr>
        </p:nvSpPr>
        <p:spPr>
          <a:xfrm>
            <a:off x="593725" y="1509713"/>
            <a:ext cx="11598275" cy="93345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4800"/>
              <a:buFont typeface="Calibri"/>
              <a:buNone/>
            </a:pPr>
            <a:r>
              <a:rPr b="1" i="0" lang="da-DK" sz="4800" u="none" cap="none" strike="noStrike">
                <a:solidFill>
                  <a:schemeClr val="dk1"/>
                </a:solidFill>
                <a:latin typeface="Calibri"/>
                <a:ea typeface="Calibri"/>
                <a:cs typeface="Calibri"/>
                <a:sym typeface="Calibri"/>
              </a:rPr>
              <a:t>Thank you for listening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9"/>
          <p:cNvSpPr txBox="1"/>
          <p:nvPr>
            <p:ph idx="1" type="body"/>
          </p:nvPr>
        </p:nvSpPr>
        <p:spPr>
          <a:xfrm>
            <a:off x="723013" y="1467294"/>
            <a:ext cx="10717620" cy="4841431"/>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rgbClr val="252525"/>
              </a:buClr>
              <a:buSzPct val="100000"/>
              <a:buNone/>
            </a:pPr>
            <a:r>
              <a:rPr b="1" i="0" lang="da-DK" sz="4400">
                <a:solidFill>
                  <a:srgbClr val="252525"/>
                </a:solidFill>
                <a:latin typeface="Open Sans"/>
                <a:ea typeface="Open Sans"/>
                <a:cs typeface="Open Sans"/>
                <a:sym typeface="Open Sans"/>
              </a:rPr>
              <a:t>“Painful fractures: Large eggs push small hens to the breaking point</a:t>
            </a:r>
            <a:endParaRPr/>
          </a:p>
          <a:p>
            <a:pPr indent="-88900" lvl="0" marL="265113" rtl="0" algn="l">
              <a:lnSpc>
                <a:spcPct val="90000"/>
              </a:lnSpc>
              <a:spcBef>
                <a:spcPts val="0"/>
              </a:spcBef>
              <a:spcAft>
                <a:spcPts val="0"/>
              </a:spcAft>
              <a:buClr>
                <a:schemeClr val="dk1"/>
              </a:buClr>
              <a:buSzPct val="100000"/>
              <a:buNone/>
            </a:pPr>
            <a:r>
              <a:t/>
            </a:r>
            <a:endParaRPr b="1" i="0" cap="none">
              <a:solidFill>
                <a:srgbClr val="252525"/>
              </a:solidFill>
              <a:latin typeface="Open Sans"/>
              <a:ea typeface="Open Sans"/>
              <a:cs typeface="Open Sans"/>
              <a:sym typeface="Open Sans"/>
            </a:endParaRPr>
          </a:p>
          <a:p>
            <a:pPr indent="-88900" lvl="0" marL="265113" rtl="0" algn="l">
              <a:lnSpc>
                <a:spcPct val="90000"/>
              </a:lnSpc>
              <a:spcBef>
                <a:spcPts val="0"/>
              </a:spcBef>
              <a:spcAft>
                <a:spcPts val="0"/>
              </a:spcAft>
              <a:buClr>
                <a:schemeClr val="dk1"/>
              </a:buClr>
              <a:buSzPct val="100000"/>
              <a:buNone/>
            </a:pPr>
            <a:r>
              <a:t/>
            </a:r>
            <a:endParaRPr b="1" cap="none">
              <a:solidFill>
                <a:srgbClr val="252525"/>
              </a:solidFill>
              <a:latin typeface="Open Sans"/>
              <a:ea typeface="Open Sans"/>
              <a:cs typeface="Open Sans"/>
              <a:sym typeface="Open Sans"/>
            </a:endParaRPr>
          </a:p>
          <a:p>
            <a:pPr indent="0" lvl="0" marL="0" rtl="0" algn="l">
              <a:lnSpc>
                <a:spcPct val="90000"/>
              </a:lnSpc>
              <a:spcBef>
                <a:spcPts val="0"/>
              </a:spcBef>
              <a:spcAft>
                <a:spcPts val="0"/>
              </a:spcAft>
              <a:buClr>
                <a:srgbClr val="252525"/>
              </a:buClr>
              <a:buSzPct val="100000"/>
              <a:buNone/>
            </a:pPr>
            <a:r>
              <a:rPr b="1" i="0" lang="da-DK" sz="3200" cap="none">
                <a:solidFill>
                  <a:srgbClr val="252525"/>
                </a:solidFill>
                <a:latin typeface="Open Sans"/>
                <a:ea typeface="Open Sans"/>
                <a:cs typeface="Open Sans"/>
                <a:sym typeface="Open Sans"/>
              </a:rPr>
              <a:t>EGGS</a:t>
            </a:r>
            <a:r>
              <a:rPr b="1" lang="da-DK" sz="3200" cap="none">
                <a:solidFill>
                  <a:srgbClr val="252525"/>
                </a:solidFill>
                <a:latin typeface="Open Sans"/>
                <a:ea typeface="Open Sans"/>
                <a:cs typeface="Open Sans"/>
                <a:sym typeface="Open Sans"/>
              </a:rPr>
              <a:t>: </a:t>
            </a:r>
            <a:r>
              <a:rPr b="1" i="0" lang="da-DK" sz="3200">
                <a:solidFill>
                  <a:srgbClr val="252525"/>
                </a:solidFill>
                <a:latin typeface="Open Sans"/>
                <a:ea typeface="Open Sans"/>
                <a:cs typeface="Open Sans"/>
                <a:sym typeface="Open Sans"/>
              </a:rPr>
              <a:t>The majority of laying hens in Denmark suffer from keel bone fractures, a new study conducted at the University of Copenhagen reveals. The fractures appear to be the result of disproportionately large eggs, which push the hen’s body to the breaking point. The researchers behind the new study call it a huge global problem for animal welfare.”</a:t>
            </a:r>
            <a:endParaRPr/>
          </a:p>
          <a:p>
            <a:pPr indent="-88900" lvl="0" marL="265113" rtl="0" algn="l">
              <a:lnSpc>
                <a:spcPct val="90000"/>
              </a:lnSpc>
              <a:spcBef>
                <a:spcPts val="0"/>
              </a:spcBef>
              <a:spcAft>
                <a:spcPts val="0"/>
              </a:spcAft>
              <a:buClr>
                <a:schemeClr val="dk1"/>
              </a:buClr>
              <a:buSzPct val="1000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30"/>
          <p:cNvPicPr preferRelativeResize="0"/>
          <p:nvPr>
            <p:ph idx="2" type="pic"/>
          </p:nvPr>
        </p:nvPicPr>
        <p:blipFill rotWithShape="1">
          <a:blip r:embed="rId3">
            <a:alphaModFix/>
          </a:blip>
          <a:srcRect b="0" l="0" r="0" t="0"/>
          <a:stretch/>
        </p:blipFill>
        <p:spPr>
          <a:xfrm>
            <a:off x="3262749" y="824379"/>
            <a:ext cx="5996285" cy="5623289"/>
          </a:xfrm>
          <a:prstGeom prst="rect">
            <a:avLst/>
          </a:prstGeom>
          <a:solidFill>
            <a:srgbClr val="FFFFFF"/>
          </a:solidFill>
          <a:ln>
            <a:noFill/>
          </a:ln>
        </p:spPr>
      </p:pic>
      <p:sp>
        <p:nvSpPr>
          <p:cNvPr id="216" name="Google Shape;216;p30"/>
          <p:cNvSpPr txBox="1"/>
          <p:nvPr/>
        </p:nvSpPr>
        <p:spPr>
          <a:xfrm>
            <a:off x="979302" y="4032515"/>
            <a:ext cx="1588958" cy="2308324"/>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i="0" lang="da-DK" sz="2400" u="none" cap="none" strike="noStrike">
                <a:solidFill>
                  <a:schemeClr val="dk1"/>
                </a:solidFill>
                <a:latin typeface="Calibri"/>
                <a:ea typeface="Calibri"/>
                <a:cs typeface="Calibri"/>
                <a:sym typeface="Calibri"/>
              </a:rPr>
              <a:t>85 % of the hens have fractures of the keel bone </a:t>
            </a:r>
            <a:r>
              <a:rPr b="0" i="0" lang="da-DK" sz="1800" u="none" cap="none" strike="noStrike">
                <a:solidFill>
                  <a:schemeClr val="dk1"/>
                </a:solidFill>
                <a:latin typeface="Calibri"/>
                <a:ea typeface="Calibri"/>
                <a:cs typeface="Calibri"/>
                <a:sym typeface="Calibri"/>
              </a:rPr>
              <a:t>!</a:t>
            </a:r>
            <a:endParaRPr/>
          </a:p>
        </p:txBody>
      </p:sp>
      <p:cxnSp>
        <p:nvCxnSpPr>
          <p:cNvPr id="217" name="Google Shape;217;p30"/>
          <p:cNvCxnSpPr/>
          <p:nvPr/>
        </p:nvCxnSpPr>
        <p:spPr>
          <a:xfrm flipH="1" rot="10800000">
            <a:off x="2713220" y="4407108"/>
            <a:ext cx="3547671" cy="929391"/>
          </a:xfrm>
          <a:prstGeom prst="straightConnector1">
            <a:avLst/>
          </a:prstGeom>
          <a:noFill/>
          <a:ln cap="flat" cmpd="sng" w="57150">
            <a:solidFill>
              <a:srgbClr val="FF0000"/>
            </a:solidFill>
            <a:prstDash val="solid"/>
            <a:miter lim="800000"/>
            <a:headEnd len="sm" w="sm"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56862"/>
          </a:schemeClr>
        </a:solidFill>
      </p:bgPr>
    </p:bg>
    <p:spTree>
      <p:nvGrpSpPr>
        <p:cNvPr id="222" name="Shape 222"/>
        <p:cNvGrpSpPr/>
        <p:nvPr/>
      </p:nvGrpSpPr>
      <p:grpSpPr>
        <a:xfrm>
          <a:off x="0" y="0"/>
          <a:ext cx="0" cy="0"/>
          <a:chOff x="0" y="0"/>
          <a:chExt cx="0" cy="0"/>
        </a:xfrm>
      </p:grpSpPr>
      <p:pic>
        <p:nvPicPr>
          <p:cNvPr id="223" name="Google Shape;223;p31"/>
          <p:cNvPicPr preferRelativeResize="0"/>
          <p:nvPr/>
        </p:nvPicPr>
        <p:blipFill rotWithShape="1">
          <a:blip r:embed="rId3">
            <a:alphaModFix/>
          </a:blip>
          <a:srcRect b="0" l="0" r="0" t="0"/>
          <a:stretch/>
        </p:blipFill>
        <p:spPr>
          <a:xfrm>
            <a:off x="2857500" y="888822"/>
            <a:ext cx="6477000" cy="4840941"/>
          </a:xfrm>
          <a:prstGeom prst="rect">
            <a:avLst/>
          </a:prstGeom>
          <a:noFill/>
          <a:ln>
            <a:noFill/>
          </a:ln>
        </p:spPr>
      </p:pic>
      <p:sp>
        <p:nvSpPr>
          <p:cNvPr id="224" name="Google Shape;224;p31"/>
          <p:cNvSpPr txBox="1"/>
          <p:nvPr>
            <p:ph idx="4294967295" type="body"/>
          </p:nvPr>
        </p:nvSpPr>
        <p:spPr>
          <a:xfrm>
            <a:off x="2035135" y="250603"/>
            <a:ext cx="8258735" cy="287899"/>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chemeClr val="dk2"/>
              </a:buClr>
              <a:buSzPts val="1412"/>
              <a:buNone/>
            </a:pPr>
            <a:r>
              <a:rPr b="1" lang="da-DK" sz="1412">
                <a:solidFill>
                  <a:schemeClr val="dk2"/>
                </a:solidFill>
              </a:rPr>
              <a:t>Fig 1.</a:t>
            </a:r>
            <a:endParaRPr/>
          </a:p>
        </p:txBody>
      </p:sp>
      <p:sp>
        <p:nvSpPr>
          <p:cNvPr id="225" name="Google Shape;225;p31"/>
          <p:cNvSpPr txBox="1"/>
          <p:nvPr/>
        </p:nvSpPr>
        <p:spPr>
          <a:xfrm>
            <a:off x="2115063" y="5837106"/>
            <a:ext cx="8098877" cy="6036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9"/>
              <a:buFont typeface="Calibri"/>
              <a:buNone/>
            </a:pPr>
            <a:r>
              <a:rPr b="0" i="0" lang="da-DK" sz="1059" u="none" cap="none" strike="noStrike">
                <a:solidFill>
                  <a:srgbClr val="000000"/>
                </a:solidFill>
                <a:latin typeface="Calibri"/>
                <a:ea typeface="Calibri"/>
                <a:cs typeface="Calibri"/>
                <a:sym typeface="Calibri"/>
              </a:rPr>
              <a:t>Thøfner I, Hougen HP, Villa C, Lynnerup N, Christensen JP (2020) Pathological characterization of keel bone fractures in laying hens does not support external trauma as the underlying cause. PLOS ONE 15(3): e0229735. https://doi.org/10.1371/journal.pone.0229735</a:t>
            </a:r>
            <a:endParaRPr/>
          </a:p>
          <a:p>
            <a:pPr indent="0" lvl="0" marL="0" marR="0" rtl="0" algn="l">
              <a:lnSpc>
                <a:spcPct val="100000"/>
              </a:lnSpc>
              <a:spcBef>
                <a:spcPts val="0"/>
              </a:spcBef>
              <a:spcAft>
                <a:spcPts val="0"/>
              </a:spcAft>
              <a:buClr>
                <a:srgbClr val="000000"/>
              </a:buClr>
              <a:buSzPts val="1059"/>
              <a:buFont typeface="Calibri"/>
              <a:buNone/>
            </a:pPr>
            <a:r>
              <a:rPr b="0" i="0" lang="da-DK" sz="1059" u="sng" cap="none" strike="noStrike">
                <a:solidFill>
                  <a:schemeClr val="hlink"/>
                </a:solidFill>
                <a:latin typeface="Calibri"/>
                <a:ea typeface="Calibri"/>
                <a:cs typeface="Calibri"/>
                <a:sym typeface="Calibri"/>
                <a:hlinkClick r:id="rId4"/>
              </a:rPr>
              <a:t>https://journals.plos.org/plosone/article?id=10.1371/journal.pone.0229735</a:t>
            </a:r>
            <a:endParaRPr b="0" i="0" sz="1059" u="none" cap="none" strike="noStrike">
              <a:solidFill>
                <a:srgbClr val="000000"/>
              </a:solidFill>
              <a:latin typeface="Calibri"/>
              <a:ea typeface="Calibri"/>
              <a:cs typeface="Calibri"/>
              <a:sym typeface="Calibri"/>
            </a:endParaRPr>
          </a:p>
        </p:txBody>
      </p:sp>
      <p:sp>
        <p:nvSpPr>
          <p:cNvPr id="226" name="Google Shape;226;p31"/>
          <p:cNvSpPr txBox="1"/>
          <p:nvPr/>
        </p:nvSpPr>
        <p:spPr>
          <a:xfrm>
            <a:off x="9646106" y="757991"/>
            <a:ext cx="1851350" cy="2308324"/>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da-DK" sz="1800">
                <a:solidFill>
                  <a:schemeClr val="dk1"/>
                </a:solidFill>
                <a:latin typeface="Calibri"/>
                <a:ea typeface="Calibri"/>
                <a:cs typeface="Calibri"/>
                <a:sym typeface="Calibri"/>
              </a:rPr>
              <a:t>Keel bone fractures at the tip of the keel bone.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da-DK" sz="1800">
                <a:solidFill>
                  <a:schemeClr val="dk1"/>
                </a:solidFill>
                <a:latin typeface="Calibri"/>
                <a:ea typeface="Calibri"/>
                <a:cs typeface="Calibri"/>
                <a:sym typeface="Calibri"/>
              </a:rPr>
              <a:t>Fractures seems to develop from the inside</a:t>
            </a:r>
            <a:endParaRPr/>
          </a:p>
        </p:txBody>
      </p:sp>
      <p:sp>
        <p:nvSpPr>
          <p:cNvPr id="227" name="Google Shape;227;p31"/>
          <p:cNvSpPr/>
          <p:nvPr/>
        </p:nvSpPr>
        <p:spPr>
          <a:xfrm flipH="1" rot="9217270">
            <a:off x="7757569" y="1177432"/>
            <a:ext cx="1887307" cy="447829"/>
          </a:xfrm>
          <a:prstGeom prst="leftArrow">
            <a:avLst>
              <a:gd fmla="val 19817" name="adj1"/>
              <a:gd fmla="val 50000" name="adj2"/>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F7CAAC"/>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32"/>
          <p:cNvPicPr preferRelativeResize="0"/>
          <p:nvPr/>
        </p:nvPicPr>
        <p:blipFill rotWithShape="1">
          <a:blip r:embed="rId3">
            <a:alphaModFix/>
          </a:blip>
          <a:srcRect b="0" l="0" r="0" t="0"/>
          <a:stretch/>
        </p:blipFill>
        <p:spPr>
          <a:xfrm>
            <a:off x="3447739" y="762000"/>
            <a:ext cx="4799792" cy="4840941"/>
          </a:xfrm>
          <a:prstGeom prst="rect">
            <a:avLst/>
          </a:prstGeom>
          <a:noFill/>
          <a:ln>
            <a:noFill/>
          </a:ln>
        </p:spPr>
      </p:pic>
      <p:sp>
        <p:nvSpPr>
          <p:cNvPr id="234" name="Google Shape;234;p32"/>
          <p:cNvSpPr txBox="1"/>
          <p:nvPr>
            <p:ph idx="4294967295" type="body"/>
          </p:nvPr>
        </p:nvSpPr>
        <p:spPr>
          <a:xfrm>
            <a:off x="1972235" y="246530"/>
            <a:ext cx="8258735" cy="287899"/>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chemeClr val="dk2"/>
              </a:buClr>
              <a:buSzPts val="1412"/>
              <a:buNone/>
            </a:pPr>
            <a:r>
              <a:rPr b="1" lang="da-DK" sz="1412">
                <a:solidFill>
                  <a:schemeClr val="dk2"/>
                </a:solidFill>
              </a:rPr>
              <a:t>Fig 1. Scatter plot of the flock prevalence of KBF within each production system.</a:t>
            </a:r>
            <a:endParaRPr/>
          </a:p>
        </p:txBody>
      </p:sp>
      <p:sp>
        <p:nvSpPr>
          <p:cNvPr id="235" name="Google Shape;235;p32"/>
          <p:cNvSpPr txBox="1"/>
          <p:nvPr/>
        </p:nvSpPr>
        <p:spPr>
          <a:xfrm>
            <a:off x="2050676" y="5748618"/>
            <a:ext cx="8101853" cy="5813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9"/>
              <a:buFont typeface="Calibri"/>
              <a:buNone/>
            </a:pPr>
            <a:r>
              <a:rPr b="0" i="0" lang="da-DK" sz="1059" u="none" cap="none" strike="noStrike">
                <a:solidFill>
                  <a:srgbClr val="000000"/>
                </a:solidFill>
                <a:latin typeface="Calibri"/>
                <a:ea typeface="Calibri"/>
                <a:cs typeface="Calibri"/>
                <a:sym typeface="Calibri"/>
              </a:rPr>
              <a:t>Thøfner ICN, Dahl J, Christensen JP (2021) Keel bone fractures in Danish laying hens: Prevalence and risk factors. PLOS ONE 16(8): e0256105. https://doi.org/10.1371/journal.pone.0256105</a:t>
            </a:r>
            <a:endParaRPr/>
          </a:p>
          <a:p>
            <a:pPr indent="0" lvl="0" marL="0" marR="0" rtl="0" algn="l">
              <a:lnSpc>
                <a:spcPct val="100000"/>
              </a:lnSpc>
              <a:spcBef>
                <a:spcPts val="0"/>
              </a:spcBef>
              <a:spcAft>
                <a:spcPts val="0"/>
              </a:spcAft>
              <a:buClr>
                <a:srgbClr val="000000"/>
              </a:buClr>
              <a:buSzPts val="1059"/>
              <a:buFont typeface="Calibri"/>
              <a:buNone/>
            </a:pPr>
            <a:r>
              <a:rPr b="0" i="0" lang="da-DK" sz="1059" u="sng" cap="none" strike="noStrike">
                <a:solidFill>
                  <a:schemeClr val="hlink"/>
                </a:solidFill>
                <a:latin typeface="Calibri"/>
                <a:ea typeface="Calibri"/>
                <a:cs typeface="Calibri"/>
                <a:sym typeface="Calibri"/>
                <a:hlinkClick r:id="rId4"/>
              </a:rPr>
              <a:t>https://journals.plos.org/plosone/article?id=10.1371/journal.pone.0256105</a:t>
            </a:r>
            <a:endParaRPr b="0" i="0" sz="1059" u="none" cap="none" strike="noStrike">
              <a:solidFill>
                <a:srgbClr val="000000"/>
              </a:solidFill>
              <a:latin typeface="Calibri"/>
              <a:ea typeface="Calibri"/>
              <a:cs typeface="Calibri"/>
              <a:sym typeface="Calibri"/>
            </a:endParaRPr>
          </a:p>
        </p:txBody>
      </p:sp>
      <p:sp>
        <p:nvSpPr>
          <p:cNvPr id="236" name="Google Shape;236;p32"/>
          <p:cNvSpPr txBox="1"/>
          <p:nvPr/>
        </p:nvSpPr>
        <p:spPr>
          <a:xfrm>
            <a:off x="749510" y="658702"/>
            <a:ext cx="1888760" cy="2831544"/>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rgbClr val="FF0000"/>
              </a:buClr>
              <a:buSzPts val="2000"/>
              <a:buFont typeface="Arial"/>
              <a:buChar char="•"/>
            </a:pPr>
            <a:r>
              <a:rPr b="1" lang="da-DK" sz="2000">
                <a:solidFill>
                  <a:srgbClr val="FF0000"/>
                </a:solidFill>
                <a:latin typeface="Calibri"/>
                <a:ea typeface="Calibri"/>
                <a:cs typeface="Calibri"/>
                <a:sym typeface="Calibri"/>
              </a:rPr>
              <a:t>Around 85% have fractures</a:t>
            </a:r>
            <a:br>
              <a:rPr b="1" lang="da-DK" sz="2000">
                <a:solidFill>
                  <a:srgbClr val="FF0000"/>
                </a:solidFill>
                <a:latin typeface="Calibri"/>
                <a:ea typeface="Calibri"/>
                <a:cs typeface="Calibri"/>
                <a:sym typeface="Calibri"/>
              </a:rPr>
            </a:br>
            <a:endParaRPr b="1" sz="2000">
              <a:solidFill>
                <a:srgbClr val="FF0000"/>
              </a:solidFill>
              <a:latin typeface="Calibri"/>
              <a:ea typeface="Calibri"/>
              <a:cs typeface="Calibri"/>
              <a:sym typeface="Calibri"/>
            </a:endParaRPr>
          </a:p>
          <a:p>
            <a:pPr indent="-285750" lvl="0" marL="285750" marR="0" rtl="0" algn="l">
              <a:spcBef>
                <a:spcPts val="0"/>
              </a:spcBef>
              <a:spcAft>
                <a:spcPts val="0"/>
              </a:spcAft>
              <a:buClr>
                <a:srgbClr val="FF0000"/>
              </a:buClr>
              <a:buSzPts val="2000"/>
              <a:buFont typeface="Arial"/>
              <a:buChar char="•"/>
            </a:pPr>
            <a:r>
              <a:rPr b="1" lang="da-DK" sz="2000">
                <a:solidFill>
                  <a:srgbClr val="FF0000"/>
                </a:solidFill>
                <a:latin typeface="Calibri"/>
                <a:ea typeface="Calibri"/>
                <a:cs typeface="Calibri"/>
                <a:sym typeface="Calibri"/>
              </a:rPr>
              <a:t>Many had 4 or more fractures each</a:t>
            </a:r>
            <a:endParaRPr b="1" sz="2000">
              <a:solidFill>
                <a:srgbClr val="FF0000"/>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3"/>
          <p:cNvSpPr txBox="1"/>
          <p:nvPr>
            <p:ph type="title"/>
          </p:nvPr>
        </p:nvSpPr>
        <p:spPr>
          <a:xfrm>
            <a:off x="464696" y="681037"/>
            <a:ext cx="10661212" cy="8629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b="1" lang="da-DK" sz="3600"/>
              <a:t>What increases the risk of fractures of the keel bone?</a:t>
            </a:r>
            <a:endParaRPr/>
          </a:p>
        </p:txBody>
      </p:sp>
      <p:sp>
        <p:nvSpPr>
          <p:cNvPr id="243" name="Google Shape;243;p3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b="1" lang="da-DK" sz="2200"/>
              <a:t>Small birds </a:t>
            </a:r>
            <a:endParaRPr/>
          </a:p>
          <a:p>
            <a:pPr indent="-228600" lvl="0" marL="228600" rtl="0" algn="l">
              <a:lnSpc>
                <a:spcPct val="90000"/>
              </a:lnSpc>
              <a:spcBef>
                <a:spcPts val="1000"/>
              </a:spcBef>
              <a:spcAft>
                <a:spcPts val="0"/>
              </a:spcAft>
              <a:buClr>
                <a:schemeClr val="dk1"/>
              </a:buClr>
              <a:buSzPct val="100000"/>
              <a:buChar char="•"/>
            </a:pPr>
            <a:r>
              <a:rPr b="1" lang="da-DK" sz="2200"/>
              <a:t>Large eggs at onset of lay </a:t>
            </a:r>
            <a:endParaRPr/>
          </a:p>
          <a:p>
            <a:pPr indent="-228600" lvl="0" marL="228600" rtl="0" algn="l">
              <a:lnSpc>
                <a:spcPct val="90000"/>
              </a:lnSpc>
              <a:spcBef>
                <a:spcPts val="1000"/>
              </a:spcBef>
              <a:spcAft>
                <a:spcPts val="0"/>
              </a:spcAft>
              <a:buClr>
                <a:schemeClr val="dk1"/>
              </a:buClr>
              <a:buSzPct val="100000"/>
              <a:buChar char="•"/>
            </a:pPr>
            <a:r>
              <a:rPr b="1" lang="da-DK" sz="2200"/>
              <a:t>Low age of onset of lay </a:t>
            </a:r>
            <a:endParaRPr/>
          </a:p>
          <a:p>
            <a:pPr indent="0" lvl="0" marL="0" rtl="0" algn="l">
              <a:lnSpc>
                <a:spcPct val="90000"/>
              </a:lnSpc>
              <a:spcBef>
                <a:spcPts val="1000"/>
              </a:spcBef>
              <a:spcAft>
                <a:spcPts val="0"/>
              </a:spcAft>
              <a:buClr>
                <a:schemeClr val="dk1"/>
              </a:buClr>
              <a:buSzPct val="100000"/>
              <a:buNone/>
            </a:pPr>
            <a:r>
              <a:t/>
            </a:r>
            <a:endParaRPr b="1" sz="2200"/>
          </a:p>
          <a:p>
            <a:pPr indent="0" lvl="0" marL="0" rtl="0" algn="l">
              <a:lnSpc>
                <a:spcPct val="90000"/>
              </a:lnSpc>
              <a:spcBef>
                <a:spcPts val="1000"/>
              </a:spcBef>
              <a:spcAft>
                <a:spcPts val="0"/>
              </a:spcAft>
              <a:buClr>
                <a:schemeClr val="dk1"/>
              </a:buClr>
              <a:buSzPct val="100000"/>
              <a:buNone/>
            </a:pPr>
            <a:r>
              <a:rPr b="1" lang="da-DK" sz="3000"/>
              <a:t>The smaller the bird and the larger the egg – the more fractures </a:t>
            </a:r>
            <a:endParaRPr/>
          </a:p>
          <a:p>
            <a:pPr indent="-99377" lvl="0" marL="228600" rtl="0" algn="l">
              <a:lnSpc>
                <a:spcPct val="90000"/>
              </a:lnSpc>
              <a:spcBef>
                <a:spcPts val="1000"/>
              </a:spcBef>
              <a:spcAft>
                <a:spcPts val="0"/>
              </a:spcAft>
              <a:buClr>
                <a:schemeClr val="dk1"/>
              </a:buClr>
              <a:buSzPct val="100000"/>
              <a:buNone/>
            </a:pPr>
            <a:r>
              <a:t/>
            </a:r>
            <a:endParaRPr b="1" sz="2200"/>
          </a:p>
          <a:p>
            <a:pPr indent="0" lvl="0" marL="0" rtl="0" algn="l">
              <a:lnSpc>
                <a:spcPct val="90000"/>
              </a:lnSpc>
              <a:spcBef>
                <a:spcPts val="1000"/>
              </a:spcBef>
              <a:spcAft>
                <a:spcPts val="0"/>
              </a:spcAft>
              <a:buClr>
                <a:schemeClr val="dk1"/>
              </a:buClr>
              <a:buSzPct val="100000"/>
              <a:buNone/>
            </a:pPr>
            <a:r>
              <a:rPr b="1" lang="da-DK" sz="3600"/>
              <a:t>Present breeding goals: </a:t>
            </a:r>
            <a:endParaRPr/>
          </a:p>
          <a:p>
            <a:pPr indent="0" lvl="0" marL="0" rtl="0" algn="l">
              <a:lnSpc>
                <a:spcPct val="90000"/>
              </a:lnSpc>
              <a:spcBef>
                <a:spcPts val="1000"/>
              </a:spcBef>
              <a:spcAft>
                <a:spcPts val="0"/>
              </a:spcAft>
              <a:buClr>
                <a:schemeClr val="dk1"/>
              </a:buClr>
              <a:buSzPct val="100000"/>
              <a:buNone/>
            </a:pPr>
            <a:r>
              <a:rPr b="1" lang="da-DK" sz="3600"/>
              <a:t>small hens and high egg yield….</a:t>
            </a:r>
            <a:endParaRPr/>
          </a:p>
          <a:p>
            <a:pPr indent="-99377" lvl="0" marL="228600" rtl="0" algn="l">
              <a:lnSpc>
                <a:spcPct val="90000"/>
              </a:lnSpc>
              <a:spcBef>
                <a:spcPts val="1000"/>
              </a:spcBef>
              <a:spcAft>
                <a:spcPts val="0"/>
              </a:spcAft>
              <a:buClr>
                <a:schemeClr val="dk1"/>
              </a:buClr>
              <a:buSzPct val="100000"/>
              <a:buNone/>
            </a:pPr>
            <a:r>
              <a:t/>
            </a:r>
            <a:endParaRPr b="1" sz="2200"/>
          </a:p>
        </p:txBody>
      </p:sp>
      <p:pic>
        <p:nvPicPr>
          <p:cNvPr id="244" name="Google Shape;244;p33"/>
          <p:cNvPicPr preferRelativeResize="0"/>
          <p:nvPr>
            <p:ph idx="2" type="body"/>
          </p:nvPr>
        </p:nvPicPr>
        <p:blipFill rotWithShape="1">
          <a:blip r:embed="rId3">
            <a:alphaModFix/>
          </a:blip>
          <a:srcRect b="0" l="0" r="0" t="0"/>
          <a:stretch/>
        </p:blipFill>
        <p:spPr>
          <a:xfrm>
            <a:off x="5797494" y="2023672"/>
            <a:ext cx="5556306" cy="370536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4"/>
          <p:cNvSpPr txBox="1"/>
          <p:nvPr>
            <p:ph type="title"/>
          </p:nvPr>
        </p:nvSpPr>
        <p:spPr>
          <a:xfrm>
            <a:off x="610307" y="659218"/>
            <a:ext cx="11000443" cy="137944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br>
              <a:rPr lang="da-DK"/>
            </a:br>
            <a:r>
              <a:rPr lang="da-DK"/>
              <a:t>Wake-up call?</a:t>
            </a:r>
            <a:endParaRPr/>
          </a:p>
        </p:txBody>
      </p:sp>
      <p:sp>
        <p:nvSpPr>
          <p:cNvPr id="251" name="Google Shape;251;p34"/>
          <p:cNvSpPr txBox="1"/>
          <p:nvPr>
            <p:ph idx="1" type="body"/>
          </p:nvPr>
        </p:nvSpPr>
        <p:spPr>
          <a:xfrm>
            <a:off x="610311" y="2448683"/>
            <a:ext cx="11000443" cy="3750099"/>
          </a:xfrm>
          <a:prstGeom prst="rect">
            <a:avLst/>
          </a:prstGeom>
          <a:noFill/>
          <a:ln>
            <a:noFill/>
          </a:ln>
        </p:spPr>
        <p:txBody>
          <a:bodyPr anchorCtr="0" anchor="t" bIns="45700" lIns="91425" spcFirstLastPara="1" rIns="91425" wrap="square" tIns="45700">
            <a:normAutofit lnSpcReduction="10000"/>
          </a:bodyPr>
          <a:lstStyle/>
          <a:p>
            <a:pPr indent="-265113" lvl="0" marL="265113" rtl="0" algn="l">
              <a:lnSpc>
                <a:spcPct val="90000"/>
              </a:lnSpc>
              <a:spcBef>
                <a:spcPts val="0"/>
              </a:spcBef>
              <a:spcAft>
                <a:spcPts val="0"/>
              </a:spcAft>
              <a:buClr>
                <a:schemeClr val="dk1"/>
              </a:buClr>
              <a:buSzPts val="3000"/>
              <a:buChar char="•"/>
            </a:pPr>
            <a:r>
              <a:rPr lang="da-DK"/>
              <a:t>Animals are sentient beeings</a:t>
            </a:r>
            <a:endParaRPr/>
          </a:p>
          <a:p>
            <a:pPr indent="0" lvl="0" marL="0" rtl="0" algn="l">
              <a:lnSpc>
                <a:spcPct val="90000"/>
              </a:lnSpc>
              <a:spcBef>
                <a:spcPts val="0"/>
              </a:spcBef>
              <a:spcAft>
                <a:spcPts val="0"/>
              </a:spcAft>
              <a:buClr>
                <a:schemeClr val="dk1"/>
              </a:buClr>
              <a:buSzPts val="3000"/>
              <a:buNone/>
            </a:pPr>
            <a:r>
              <a:t/>
            </a:r>
            <a:endParaRPr b="1"/>
          </a:p>
          <a:p>
            <a:pPr indent="-265113" lvl="0" marL="265113" rtl="0" algn="l">
              <a:lnSpc>
                <a:spcPct val="90000"/>
              </a:lnSpc>
              <a:spcBef>
                <a:spcPts val="0"/>
              </a:spcBef>
              <a:spcAft>
                <a:spcPts val="0"/>
              </a:spcAft>
              <a:buClr>
                <a:schemeClr val="dk1"/>
              </a:buClr>
              <a:buSzPts val="3000"/>
              <a:buChar char="•"/>
            </a:pPr>
            <a:r>
              <a:rPr lang="da-DK"/>
              <a:t>Unacceptable to let the animals break their bones in order to lay eggs</a:t>
            </a:r>
            <a:endParaRPr/>
          </a:p>
          <a:p>
            <a:pPr indent="0" lvl="0" marL="0" rtl="0" algn="l">
              <a:lnSpc>
                <a:spcPct val="90000"/>
              </a:lnSpc>
              <a:spcBef>
                <a:spcPts val="0"/>
              </a:spcBef>
              <a:spcAft>
                <a:spcPts val="0"/>
              </a:spcAft>
              <a:buClr>
                <a:schemeClr val="dk1"/>
              </a:buClr>
              <a:buSzPts val="3000"/>
              <a:buNone/>
            </a:pPr>
            <a:r>
              <a:t/>
            </a:r>
            <a:endParaRPr b="1"/>
          </a:p>
          <a:p>
            <a:pPr indent="-265113" lvl="0" marL="265113" rtl="0" algn="l">
              <a:lnSpc>
                <a:spcPct val="90000"/>
              </a:lnSpc>
              <a:spcBef>
                <a:spcPts val="0"/>
              </a:spcBef>
              <a:spcAft>
                <a:spcPts val="0"/>
              </a:spcAft>
              <a:buClr>
                <a:schemeClr val="dk1"/>
              </a:buClr>
              <a:buSzPts val="3000"/>
              <a:buChar char="•"/>
            </a:pPr>
            <a:r>
              <a:rPr lang="da-DK"/>
              <a:t>Breeding goals must include animal welfare </a:t>
            </a:r>
            <a:endParaRPr/>
          </a:p>
          <a:p>
            <a:pPr indent="-255587" lvl="1" marL="712788" rtl="0" algn="l">
              <a:lnSpc>
                <a:spcPct val="90000"/>
              </a:lnSpc>
              <a:spcBef>
                <a:spcPts val="0"/>
              </a:spcBef>
              <a:spcAft>
                <a:spcPts val="0"/>
              </a:spcAft>
              <a:buClr>
                <a:schemeClr val="dk1"/>
              </a:buClr>
              <a:buSzPts val="3000"/>
              <a:buChar char="•"/>
            </a:pPr>
            <a:r>
              <a:rPr lang="da-DK">
                <a:highlight>
                  <a:srgbClr val="FFFF00"/>
                </a:highlight>
              </a:rPr>
              <a:t>Economy vs. Animal welfare </a:t>
            </a:r>
            <a:endParaRPr/>
          </a:p>
          <a:p>
            <a:pPr indent="0" lvl="1" marL="457200" rtl="0" algn="l">
              <a:lnSpc>
                <a:spcPct val="90000"/>
              </a:lnSpc>
              <a:spcBef>
                <a:spcPts val="0"/>
              </a:spcBef>
              <a:spcAft>
                <a:spcPts val="0"/>
              </a:spcAft>
              <a:buClr>
                <a:schemeClr val="dk1"/>
              </a:buClr>
              <a:buSzPts val="3000"/>
              <a:buNone/>
            </a:pPr>
            <a:r>
              <a:t/>
            </a:r>
            <a:endParaRPr>
              <a:highlight>
                <a:srgbClr val="FFFF00"/>
              </a:highlight>
            </a:endParaRPr>
          </a:p>
          <a:p>
            <a:pPr indent="-265113" lvl="0" marL="265113" rtl="0" algn="l">
              <a:lnSpc>
                <a:spcPct val="90000"/>
              </a:lnSpc>
              <a:spcBef>
                <a:spcPts val="0"/>
              </a:spcBef>
              <a:spcAft>
                <a:spcPts val="0"/>
              </a:spcAft>
              <a:buClr>
                <a:schemeClr val="dk1"/>
              </a:buClr>
              <a:buSzPts val="3000"/>
              <a:buChar char="•"/>
            </a:pPr>
            <a:r>
              <a:rPr lang="da-DK"/>
              <a:t> International problem </a:t>
            </a:r>
            <a:endParaRPr/>
          </a:p>
          <a:p>
            <a:pPr indent="0" lvl="0" marL="0" rtl="0" algn="l">
              <a:lnSpc>
                <a:spcPct val="90000"/>
              </a:lnSpc>
              <a:spcBef>
                <a:spcPts val="0"/>
              </a:spcBef>
              <a:spcAft>
                <a:spcPts val="0"/>
              </a:spcAft>
              <a:buClr>
                <a:schemeClr val="dk1"/>
              </a:buClr>
              <a:buSzPts val="3000"/>
              <a:buNone/>
            </a:pPr>
            <a:r>
              <a:t/>
            </a:r>
            <a:endParaRPr/>
          </a:p>
          <a:p>
            <a:pPr indent="-74613" lvl="0" marL="265113" rtl="0" algn="l">
              <a:lnSpc>
                <a:spcPct val="90000"/>
              </a:lnSpc>
              <a:spcBef>
                <a:spcPts val="0"/>
              </a:spcBef>
              <a:spcAft>
                <a:spcPts val="0"/>
              </a:spcAft>
              <a:buClr>
                <a:schemeClr val="dk1"/>
              </a:buClr>
              <a:buSzPts val="3000"/>
              <a:buNone/>
            </a:pPr>
            <a:r>
              <a:t/>
            </a:r>
            <a:endParaRPr/>
          </a:p>
          <a:p>
            <a:pPr indent="-65087" lvl="1" marL="712788" rtl="0" algn="l">
              <a:lnSpc>
                <a:spcPct val="90000"/>
              </a:lnSpc>
              <a:spcBef>
                <a:spcPts val="0"/>
              </a:spcBef>
              <a:spcAft>
                <a:spcPts val="0"/>
              </a:spcAft>
              <a:buClr>
                <a:schemeClr val="dk1"/>
              </a:buClr>
              <a:buSzPts val="3000"/>
              <a:buNone/>
            </a:pPr>
            <a:r>
              <a:t/>
            </a:r>
            <a:endParaRPr/>
          </a:p>
          <a:p>
            <a:pPr indent="-65087" lvl="1" marL="712788" rtl="0" algn="l">
              <a:lnSpc>
                <a:spcPct val="90000"/>
              </a:lnSpc>
              <a:spcBef>
                <a:spcPts val="0"/>
              </a:spcBef>
              <a:spcAft>
                <a:spcPts val="0"/>
              </a:spcAft>
              <a:buClr>
                <a:schemeClr val="dk1"/>
              </a:buClr>
              <a:buSzPts val="3000"/>
              <a:buNone/>
            </a:pPr>
            <a:r>
              <a:t/>
            </a:r>
            <a:endParaRPr/>
          </a:p>
          <a:p>
            <a:pPr indent="-74613" lvl="0" marL="265113" rtl="0" algn="l">
              <a:lnSpc>
                <a:spcPct val="90000"/>
              </a:lnSpc>
              <a:spcBef>
                <a:spcPts val="0"/>
              </a:spcBef>
              <a:spcAft>
                <a:spcPts val="0"/>
              </a:spcAft>
              <a:buClr>
                <a:schemeClr val="dk1"/>
              </a:buClr>
              <a:buSzPts val="3000"/>
              <a:buNone/>
            </a:pPr>
            <a:r>
              <a:t/>
            </a:r>
            <a:endParaRPr/>
          </a:p>
          <a:p>
            <a:pPr indent="-74613" lvl="0" marL="265113" rtl="0" algn="l">
              <a:lnSpc>
                <a:spcPct val="90000"/>
              </a:lnSpc>
              <a:spcBef>
                <a:spcPts val="0"/>
              </a:spcBef>
              <a:spcAft>
                <a:spcPts val="0"/>
              </a:spcAft>
              <a:buClr>
                <a:schemeClr val="dk1"/>
              </a:buClr>
              <a:buSzPts val="3000"/>
              <a:buNone/>
            </a:pPr>
            <a:r>
              <a:t/>
            </a:r>
            <a:endParaRPr/>
          </a:p>
          <a:p>
            <a:pPr indent="-74613" lvl="0" marL="265113" rtl="0" algn="l">
              <a:lnSpc>
                <a:spcPct val="90000"/>
              </a:lnSpc>
              <a:spcBef>
                <a:spcPts val="0"/>
              </a:spcBef>
              <a:spcAft>
                <a:spcPts val="0"/>
              </a:spcAft>
              <a:buClr>
                <a:schemeClr val="dk1"/>
              </a:buClr>
              <a:buSzPts val="30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5"/>
          <p:cNvSpPr txBox="1"/>
          <p:nvPr>
            <p:ph type="title"/>
          </p:nvPr>
        </p:nvSpPr>
        <p:spPr>
          <a:xfrm>
            <a:off x="610307" y="1563836"/>
            <a:ext cx="11000443" cy="74899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da-DK"/>
              <a:t>Legislation on farm animals</a:t>
            </a:r>
            <a:endParaRPr/>
          </a:p>
        </p:txBody>
      </p:sp>
      <p:sp>
        <p:nvSpPr>
          <p:cNvPr id="258" name="Google Shape;258;p35"/>
          <p:cNvSpPr txBox="1"/>
          <p:nvPr>
            <p:ph idx="1" type="body"/>
          </p:nvPr>
        </p:nvSpPr>
        <p:spPr>
          <a:xfrm>
            <a:off x="610311" y="2448683"/>
            <a:ext cx="11000443" cy="3750099"/>
          </a:xfrm>
          <a:prstGeom prst="rect">
            <a:avLst/>
          </a:prstGeom>
          <a:noFill/>
          <a:ln>
            <a:noFill/>
          </a:ln>
        </p:spPr>
        <p:txBody>
          <a:bodyPr anchorCtr="0" anchor="t" bIns="45700" lIns="91425" spcFirstLastPara="1" rIns="91425" wrap="square" tIns="45700">
            <a:normAutofit/>
          </a:bodyPr>
          <a:lstStyle/>
          <a:p>
            <a:pPr indent="0" lvl="0" marL="0" rtl="0" algn="l">
              <a:lnSpc>
                <a:spcPct val="107000"/>
              </a:lnSpc>
              <a:spcBef>
                <a:spcPts val="0"/>
              </a:spcBef>
              <a:spcAft>
                <a:spcPts val="0"/>
              </a:spcAft>
              <a:buClr>
                <a:srgbClr val="202020"/>
              </a:buClr>
              <a:buSzPts val="3000"/>
              <a:buNone/>
            </a:pPr>
            <a:r>
              <a:rPr lang="da-DK">
                <a:solidFill>
                  <a:srgbClr val="202020"/>
                </a:solidFill>
                <a:latin typeface="Helvetica Neue"/>
                <a:ea typeface="Helvetica Neue"/>
                <a:cs typeface="Helvetica Neue"/>
                <a:sym typeface="Helvetica Neue"/>
              </a:rPr>
              <a:t>EU   </a:t>
            </a:r>
            <a:r>
              <a:rPr lang="da-DK">
                <a:latin typeface="Calibri"/>
                <a:ea typeface="Calibri"/>
                <a:cs typeface="Calibri"/>
                <a:sym typeface="Calibri"/>
              </a:rPr>
              <a:t>COUNCIL DIRECTIVE 98/58/EC of 20 July 1998 concerning the protection of animals kept for farming purposes, ANNEX 21. </a:t>
            </a:r>
            <a:endParaRPr>
              <a:latin typeface="Calibri"/>
              <a:ea typeface="Calibri"/>
              <a:cs typeface="Calibri"/>
              <a:sym typeface="Calibri"/>
            </a:endParaRPr>
          </a:p>
          <a:p>
            <a:pPr indent="0" lvl="0" marL="0" rtl="0" algn="l">
              <a:lnSpc>
                <a:spcPct val="107000"/>
              </a:lnSpc>
              <a:spcBef>
                <a:spcPts val="800"/>
              </a:spcBef>
              <a:spcAft>
                <a:spcPts val="0"/>
              </a:spcAft>
              <a:buClr>
                <a:schemeClr val="dk1"/>
              </a:buClr>
              <a:buSzPts val="3000"/>
              <a:buNone/>
            </a:pPr>
            <a:r>
              <a:rPr b="1" i="1" lang="da-DK">
                <a:latin typeface="Calibri"/>
                <a:ea typeface="Calibri"/>
                <a:cs typeface="Calibri"/>
                <a:sym typeface="Calibri"/>
              </a:rPr>
              <a:t>“No animal shall be kept for farming purposes unless it can reasonably be expected, on the basis of its genotype or phenotype, that it can be kept without detrimental effect on its health or welfare.”</a:t>
            </a:r>
            <a:endParaRPr>
              <a:latin typeface="Calibri"/>
              <a:ea typeface="Calibri"/>
              <a:cs typeface="Calibri"/>
              <a:sym typeface="Calibri"/>
            </a:endParaRPr>
          </a:p>
          <a:p>
            <a:pPr indent="0" lvl="0" marL="0" rtl="0" algn="l">
              <a:lnSpc>
                <a:spcPct val="90000"/>
              </a:lnSpc>
              <a:spcBef>
                <a:spcPts val="800"/>
              </a:spcBef>
              <a:spcAft>
                <a:spcPts val="0"/>
              </a:spcAft>
              <a:buClr>
                <a:schemeClr val="dk1"/>
              </a:buClr>
              <a:buSzPts val="30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6"/>
          <p:cNvSpPr txBox="1"/>
          <p:nvPr>
            <p:ph type="title"/>
          </p:nvPr>
        </p:nvSpPr>
        <p:spPr>
          <a:xfrm>
            <a:off x="610307" y="899411"/>
            <a:ext cx="10515600" cy="92621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800"/>
              <a:buFont typeface="Calibri"/>
              <a:buNone/>
            </a:pPr>
            <a:r>
              <a:rPr lang="da-DK"/>
              <a:t>What have we done so far..</a:t>
            </a:r>
            <a:endParaRPr/>
          </a:p>
        </p:txBody>
      </p:sp>
      <p:sp>
        <p:nvSpPr>
          <p:cNvPr id="265" name="Google Shape;265;p36"/>
          <p:cNvSpPr txBox="1"/>
          <p:nvPr>
            <p:ph idx="1" type="body"/>
          </p:nvPr>
        </p:nvSpPr>
        <p:spPr>
          <a:xfrm>
            <a:off x="838200" y="1825625"/>
            <a:ext cx="41275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lang="da-DK" sz="3200"/>
              <a:t>Phase out welfare label on eggs …</a:t>
            </a:r>
            <a:endParaRPr/>
          </a:p>
          <a:p>
            <a:pPr indent="-76200" lvl="0" marL="228600" rtl="0" algn="l">
              <a:lnSpc>
                <a:spcPct val="90000"/>
              </a:lnSpc>
              <a:spcBef>
                <a:spcPts val="1000"/>
              </a:spcBef>
              <a:spcAft>
                <a:spcPts val="0"/>
              </a:spcAft>
              <a:buClr>
                <a:schemeClr val="dk1"/>
              </a:buClr>
              <a:buSzPts val="2400"/>
              <a:buNone/>
            </a:pPr>
            <a:r>
              <a:t/>
            </a:r>
            <a:endParaRPr u="sng"/>
          </a:p>
          <a:p>
            <a:pPr indent="-228600" lvl="0" marL="228600" rtl="0" algn="l">
              <a:lnSpc>
                <a:spcPct val="90000"/>
              </a:lnSpc>
              <a:spcBef>
                <a:spcPts val="1000"/>
              </a:spcBef>
              <a:spcAft>
                <a:spcPts val="0"/>
              </a:spcAft>
              <a:buClr>
                <a:schemeClr val="dk1"/>
              </a:buClr>
              <a:buSzPts val="2400"/>
              <a:buChar char="•"/>
            </a:pPr>
            <a:r>
              <a:rPr lang="da-DK"/>
              <a:t>Meeting with the Danish egg industry about solutions for laying hens.</a:t>
            </a:r>
            <a:endParaRPr/>
          </a:p>
          <a:p>
            <a:pPr indent="0" lvl="0" marL="0" rtl="0" algn="l">
              <a:lnSpc>
                <a:spcPct val="90000"/>
              </a:lnSpc>
              <a:spcBef>
                <a:spcPts val="1000"/>
              </a:spcBef>
              <a:spcAft>
                <a:spcPts val="0"/>
              </a:spcAft>
              <a:buClr>
                <a:schemeClr val="dk1"/>
              </a:buClr>
              <a:buSzPts val="2400"/>
              <a:buNone/>
            </a:pPr>
            <a:r>
              <a:t/>
            </a:r>
            <a:endParaRPr/>
          </a:p>
          <a:p>
            <a:pPr indent="-228600" lvl="0" marL="228600" rtl="0" algn="l">
              <a:lnSpc>
                <a:spcPct val="90000"/>
              </a:lnSpc>
              <a:spcBef>
                <a:spcPts val="1000"/>
              </a:spcBef>
              <a:spcAft>
                <a:spcPts val="0"/>
              </a:spcAft>
              <a:buClr>
                <a:schemeClr val="dk1"/>
              </a:buClr>
              <a:buSzPts val="2400"/>
              <a:buChar char="•"/>
            </a:pPr>
            <a:r>
              <a:rPr lang="da-DK"/>
              <a:t>Public consultation of EU animal welfare legislati</a:t>
            </a:r>
            <a:r>
              <a:rPr lang="da-DK" sz="2800"/>
              <a:t>on</a:t>
            </a:r>
            <a:endParaRPr sz="2800"/>
          </a:p>
        </p:txBody>
      </p:sp>
      <p:pic>
        <p:nvPicPr>
          <p:cNvPr id="266" name="Google Shape;266;p36"/>
          <p:cNvPicPr preferRelativeResize="0"/>
          <p:nvPr>
            <p:ph idx="2" type="body"/>
          </p:nvPr>
        </p:nvPicPr>
        <p:blipFill rotWithShape="1">
          <a:blip r:embed="rId3">
            <a:alphaModFix/>
          </a:blip>
          <a:srcRect b="0" l="0" r="0" t="0"/>
          <a:stretch/>
        </p:blipFill>
        <p:spPr>
          <a:xfrm>
            <a:off x="5193593" y="2668249"/>
            <a:ext cx="6768558" cy="205365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tema">
  <a:themeElements>
    <a:clrScheme name="DB">
      <a:dk1>
        <a:srgbClr val="000000"/>
      </a:dk1>
      <a:lt1>
        <a:srgbClr val="FFFFFF"/>
      </a:lt1>
      <a:dk2>
        <a:srgbClr val="000000"/>
      </a:dk2>
      <a:lt2>
        <a:srgbClr val="F5F0E6"/>
      </a:lt2>
      <a:accent1>
        <a:srgbClr val="A00000"/>
      </a:accent1>
      <a:accent2>
        <a:srgbClr val="FF503C"/>
      </a:accent2>
      <a:accent3>
        <a:srgbClr val="FFFFFF"/>
      </a:accent3>
      <a:accent4>
        <a:srgbClr val="F5F0E6"/>
      </a:accent4>
      <a:accent5>
        <a:srgbClr val="000000"/>
      </a:accent5>
      <a:accent6>
        <a:srgbClr val="78BE91"/>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